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5"/>
  </p:notesMasterIdLst>
  <p:sldIdLst>
    <p:sldId id="256" r:id="rId4"/>
    <p:sldId id="418" r:id="rId5"/>
    <p:sldId id="399" r:id="rId6"/>
    <p:sldId id="258" r:id="rId7"/>
    <p:sldId id="259" r:id="rId8"/>
    <p:sldId id="260" r:id="rId9"/>
    <p:sldId id="390" r:id="rId10"/>
    <p:sldId id="410" r:id="rId11"/>
    <p:sldId id="401" r:id="rId12"/>
    <p:sldId id="411" r:id="rId13"/>
    <p:sldId id="380" r:id="rId14"/>
    <p:sldId id="403" r:id="rId15"/>
    <p:sldId id="268" r:id="rId16"/>
    <p:sldId id="269" r:id="rId17"/>
    <p:sldId id="351" r:id="rId18"/>
    <p:sldId id="352" r:id="rId19"/>
    <p:sldId id="412" r:id="rId20"/>
    <p:sldId id="413" r:id="rId21"/>
    <p:sldId id="414" r:id="rId22"/>
    <p:sldId id="372" r:id="rId23"/>
    <p:sldId id="273" r:id="rId24"/>
    <p:sldId id="415" r:id="rId25"/>
    <p:sldId id="275" r:id="rId26"/>
    <p:sldId id="276" r:id="rId27"/>
    <p:sldId id="277" r:id="rId28"/>
    <p:sldId id="416" r:id="rId29"/>
    <p:sldId id="386" r:id="rId30"/>
    <p:sldId id="355" r:id="rId31"/>
    <p:sldId id="417" r:id="rId32"/>
    <p:sldId id="281" r:id="rId33"/>
    <p:sldId id="317" r:id="rId34"/>
    <p:sldId id="318" r:id="rId35"/>
    <p:sldId id="319" r:id="rId36"/>
    <p:sldId id="320" r:id="rId37"/>
    <p:sldId id="321" r:id="rId38"/>
    <p:sldId id="322" r:id="rId39"/>
    <p:sldId id="323" r:id="rId40"/>
    <p:sldId id="324" r:id="rId41"/>
    <p:sldId id="325" r:id="rId42"/>
    <p:sldId id="326" r:id="rId43"/>
    <p:sldId id="327" r:id="rId44"/>
    <p:sldId id="32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7"/>
    <p:restoredTop sz="92884"/>
  </p:normalViewPr>
  <p:slideViewPr>
    <p:cSldViewPr snapToGrid="0" snapToObjects="1">
      <p:cViewPr varScale="1">
        <p:scale>
          <a:sx n="175" d="100"/>
          <a:sy n="175" d="100"/>
        </p:scale>
        <p:origin x="536" y="168"/>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94e778c73_22_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08" name="Google Shape;408;g594e778c73_2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3264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52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94e778c73_22_2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45" name="Google Shape;545;g594e778c73_2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34999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99221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48851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94e778c73_22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594e778c73_2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425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1633420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26</a:t>
            </a:fld>
            <a:endParaRPr/>
          </a:p>
        </p:txBody>
      </p:sp>
    </p:spTree>
    <p:extLst>
      <p:ext uri="{BB962C8B-B14F-4D97-AF65-F5344CB8AC3E}">
        <p14:creationId xmlns:p14="http://schemas.microsoft.com/office/powerpoint/2010/main" val="358533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39c264972c_182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28</a:t>
            </a:fld>
            <a:endParaRPr/>
          </a:p>
        </p:txBody>
      </p:sp>
    </p:spTree>
    <p:extLst>
      <p:ext uri="{BB962C8B-B14F-4D97-AF65-F5344CB8AC3E}">
        <p14:creationId xmlns:p14="http://schemas.microsoft.com/office/powerpoint/2010/main" val="9155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58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93b216d8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93b216d8_1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82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42</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56277bdb0b_5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56277bdb0b_5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595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002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png"/><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heme" Target="../theme/theme3.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7.png"/><Relationship Id="rId21" Type="http://schemas.openxmlformats.org/officeDocument/2006/relationships/image" Target="../media/image112.png"/><Relationship Id="rId42" Type="http://schemas.openxmlformats.org/officeDocument/2006/relationships/image" Target="../media/image133.png"/><Relationship Id="rId47" Type="http://schemas.openxmlformats.org/officeDocument/2006/relationships/image" Target="../media/image138.png"/><Relationship Id="rId63" Type="http://schemas.openxmlformats.org/officeDocument/2006/relationships/image" Target="../media/image154.png"/><Relationship Id="rId68" Type="http://schemas.openxmlformats.org/officeDocument/2006/relationships/image" Target="../media/image159.png"/><Relationship Id="rId16" Type="http://schemas.openxmlformats.org/officeDocument/2006/relationships/image" Target="../media/image10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37" Type="http://schemas.openxmlformats.org/officeDocument/2006/relationships/image" Target="../media/image128.png"/><Relationship Id="rId40" Type="http://schemas.openxmlformats.org/officeDocument/2006/relationships/image" Target="../media/image131.png"/><Relationship Id="rId45" Type="http://schemas.openxmlformats.org/officeDocument/2006/relationships/image" Target="../media/image136.png"/><Relationship Id="rId53" Type="http://schemas.openxmlformats.org/officeDocument/2006/relationships/image" Target="../media/image144.png"/><Relationship Id="rId58" Type="http://schemas.openxmlformats.org/officeDocument/2006/relationships/image" Target="../media/image149.png"/><Relationship Id="rId66" Type="http://schemas.openxmlformats.org/officeDocument/2006/relationships/image" Target="../media/image157.png"/><Relationship Id="rId74" Type="http://schemas.openxmlformats.org/officeDocument/2006/relationships/image" Target="../media/image165.png"/><Relationship Id="rId79" Type="http://schemas.openxmlformats.org/officeDocument/2006/relationships/image" Target="../media/image170.png"/><Relationship Id="rId5" Type="http://schemas.openxmlformats.org/officeDocument/2006/relationships/image" Target="../media/image96.png"/><Relationship Id="rId61" Type="http://schemas.openxmlformats.org/officeDocument/2006/relationships/image" Target="../media/image152.png"/><Relationship Id="rId19" Type="http://schemas.openxmlformats.org/officeDocument/2006/relationships/image" Target="../media/image11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 Id="rId35" Type="http://schemas.openxmlformats.org/officeDocument/2006/relationships/image" Target="../media/image126.png"/><Relationship Id="rId43" Type="http://schemas.openxmlformats.org/officeDocument/2006/relationships/image" Target="../media/image134.png"/><Relationship Id="rId48" Type="http://schemas.openxmlformats.org/officeDocument/2006/relationships/image" Target="../media/image139.png"/><Relationship Id="rId56" Type="http://schemas.openxmlformats.org/officeDocument/2006/relationships/image" Target="../media/image147.png"/><Relationship Id="rId64" Type="http://schemas.openxmlformats.org/officeDocument/2006/relationships/image" Target="../media/image155.png"/><Relationship Id="rId69" Type="http://schemas.openxmlformats.org/officeDocument/2006/relationships/image" Target="../media/image160.png"/><Relationship Id="rId77" Type="http://schemas.openxmlformats.org/officeDocument/2006/relationships/image" Target="../media/image168.png"/><Relationship Id="rId8" Type="http://schemas.openxmlformats.org/officeDocument/2006/relationships/image" Target="../media/image99.png"/><Relationship Id="rId51" Type="http://schemas.openxmlformats.org/officeDocument/2006/relationships/image" Target="../media/image142.png"/><Relationship Id="rId72" Type="http://schemas.openxmlformats.org/officeDocument/2006/relationships/image" Target="../media/image163.png"/><Relationship Id="rId3" Type="http://schemas.openxmlformats.org/officeDocument/2006/relationships/image" Target="../media/image94.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16.png"/><Relationship Id="rId33" Type="http://schemas.openxmlformats.org/officeDocument/2006/relationships/image" Target="../media/image124.png"/><Relationship Id="rId38" Type="http://schemas.openxmlformats.org/officeDocument/2006/relationships/image" Target="../media/image129.png"/><Relationship Id="rId46" Type="http://schemas.openxmlformats.org/officeDocument/2006/relationships/image" Target="../media/image137.png"/><Relationship Id="rId59" Type="http://schemas.openxmlformats.org/officeDocument/2006/relationships/image" Target="../media/image150.png"/><Relationship Id="rId67" Type="http://schemas.openxmlformats.org/officeDocument/2006/relationships/image" Target="../media/image158.png"/><Relationship Id="rId20" Type="http://schemas.openxmlformats.org/officeDocument/2006/relationships/image" Target="../media/image111.png"/><Relationship Id="rId41" Type="http://schemas.openxmlformats.org/officeDocument/2006/relationships/image" Target="../media/image132.png"/><Relationship Id="rId54" Type="http://schemas.openxmlformats.org/officeDocument/2006/relationships/image" Target="../media/image145.png"/><Relationship Id="rId62" Type="http://schemas.openxmlformats.org/officeDocument/2006/relationships/image" Target="../media/image153.png"/><Relationship Id="rId70" Type="http://schemas.openxmlformats.org/officeDocument/2006/relationships/image" Target="../media/image161.png"/><Relationship Id="rId75" Type="http://schemas.openxmlformats.org/officeDocument/2006/relationships/image" Target="../media/image166.png"/><Relationship Id="rId1" Type="http://schemas.openxmlformats.org/officeDocument/2006/relationships/slideLayout" Target="../slideLayouts/slideLayout26.xml"/><Relationship Id="rId6" Type="http://schemas.openxmlformats.org/officeDocument/2006/relationships/image" Target="../media/image97.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png"/><Relationship Id="rId36" Type="http://schemas.openxmlformats.org/officeDocument/2006/relationships/image" Target="../media/image127.png"/><Relationship Id="rId49" Type="http://schemas.openxmlformats.org/officeDocument/2006/relationships/image" Target="../media/image140.png"/><Relationship Id="rId57" Type="http://schemas.openxmlformats.org/officeDocument/2006/relationships/image" Target="../media/image148.png"/><Relationship Id="rId10" Type="http://schemas.openxmlformats.org/officeDocument/2006/relationships/image" Target="../media/image101.png"/><Relationship Id="rId31" Type="http://schemas.openxmlformats.org/officeDocument/2006/relationships/image" Target="../media/image122.png"/><Relationship Id="rId44" Type="http://schemas.openxmlformats.org/officeDocument/2006/relationships/image" Target="../media/image135.png"/><Relationship Id="rId52" Type="http://schemas.openxmlformats.org/officeDocument/2006/relationships/image" Target="../media/image143.png"/><Relationship Id="rId60" Type="http://schemas.openxmlformats.org/officeDocument/2006/relationships/image" Target="../media/image151.png"/><Relationship Id="rId65" Type="http://schemas.openxmlformats.org/officeDocument/2006/relationships/image" Target="../media/image156.png"/><Relationship Id="rId73" Type="http://schemas.openxmlformats.org/officeDocument/2006/relationships/image" Target="../media/image164.png"/><Relationship Id="rId78" Type="http://schemas.openxmlformats.org/officeDocument/2006/relationships/image" Target="../media/image169.png"/><Relationship Id="rId4" Type="http://schemas.openxmlformats.org/officeDocument/2006/relationships/image" Target="../media/image95.png"/><Relationship Id="rId9" Type="http://schemas.openxmlformats.org/officeDocument/2006/relationships/image" Target="../media/image100.png"/><Relationship Id="rId13" Type="http://schemas.openxmlformats.org/officeDocument/2006/relationships/image" Target="../media/image104.png"/><Relationship Id="rId18" Type="http://schemas.openxmlformats.org/officeDocument/2006/relationships/image" Target="../media/image109.png"/><Relationship Id="rId39" Type="http://schemas.openxmlformats.org/officeDocument/2006/relationships/image" Target="../media/image130.png"/><Relationship Id="rId34" Type="http://schemas.openxmlformats.org/officeDocument/2006/relationships/image" Target="../media/image125.png"/><Relationship Id="rId50" Type="http://schemas.openxmlformats.org/officeDocument/2006/relationships/image" Target="../media/image141.png"/><Relationship Id="rId55" Type="http://schemas.openxmlformats.org/officeDocument/2006/relationships/image" Target="../media/image146.png"/><Relationship Id="rId76" Type="http://schemas.openxmlformats.org/officeDocument/2006/relationships/image" Target="../media/image167.png"/><Relationship Id="rId7" Type="http://schemas.openxmlformats.org/officeDocument/2006/relationships/image" Target="../media/image98.png"/><Relationship Id="rId71" Type="http://schemas.openxmlformats.org/officeDocument/2006/relationships/image" Target="../media/image162.png"/><Relationship Id="rId2" Type="http://schemas.openxmlformats.org/officeDocument/2006/relationships/notesSlide" Target="../notesSlides/notesSlide10.xml"/><Relationship Id="rId29"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hyperlink" Target="https://github.com/cncf/wg-serverless" TargetMode="External"/><Relationship Id="rId7" Type="http://schemas.openxmlformats.org/officeDocument/2006/relationships/image" Target="../media/image174.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7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6" Type="http://schemas.openxmlformats.org/officeDocument/2006/relationships/image" Target="../media/image200.png"/><Relationship Id="rId117" Type="http://schemas.openxmlformats.org/officeDocument/2006/relationships/image" Target="../media/image35.png"/><Relationship Id="rId21" Type="http://schemas.openxmlformats.org/officeDocument/2006/relationships/image" Target="../media/image195.png"/><Relationship Id="rId42" Type="http://schemas.openxmlformats.org/officeDocument/2006/relationships/image" Target="../media/image216.png"/><Relationship Id="rId47" Type="http://schemas.openxmlformats.org/officeDocument/2006/relationships/image" Target="../media/image221.png"/><Relationship Id="rId63" Type="http://schemas.openxmlformats.org/officeDocument/2006/relationships/image" Target="../media/image237.png"/><Relationship Id="rId68" Type="http://schemas.openxmlformats.org/officeDocument/2006/relationships/image" Target="../media/image242.png"/><Relationship Id="rId84" Type="http://schemas.openxmlformats.org/officeDocument/2006/relationships/image" Target="../media/image258.png"/><Relationship Id="rId89" Type="http://schemas.openxmlformats.org/officeDocument/2006/relationships/image" Target="../media/image263.png"/><Relationship Id="rId112" Type="http://schemas.openxmlformats.org/officeDocument/2006/relationships/image" Target="../media/image30.png"/><Relationship Id="rId16" Type="http://schemas.openxmlformats.org/officeDocument/2006/relationships/image" Target="../media/image190.png"/><Relationship Id="rId107" Type="http://schemas.openxmlformats.org/officeDocument/2006/relationships/image" Target="../media/image25.png"/><Relationship Id="rId11" Type="http://schemas.openxmlformats.org/officeDocument/2006/relationships/image" Target="../media/image185.png"/><Relationship Id="rId32" Type="http://schemas.openxmlformats.org/officeDocument/2006/relationships/image" Target="../media/image206.png"/><Relationship Id="rId37" Type="http://schemas.openxmlformats.org/officeDocument/2006/relationships/image" Target="../media/image211.png"/><Relationship Id="rId53" Type="http://schemas.openxmlformats.org/officeDocument/2006/relationships/image" Target="../media/image227.png"/><Relationship Id="rId58" Type="http://schemas.openxmlformats.org/officeDocument/2006/relationships/image" Target="../media/image232.png"/><Relationship Id="rId74" Type="http://schemas.openxmlformats.org/officeDocument/2006/relationships/image" Target="../media/image248.png"/><Relationship Id="rId79" Type="http://schemas.openxmlformats.org/officeDocument/2006/relationships/image" Target="../media/image253.png"/><Relationship Id="rId102" Type="http://schemas.openxmlformats.org/officeDocument/2006/relationships/image" Target="../media/image276.png"/><Relationship Id="rId123" Type="http://schemas.openxmlformats.org/officeDocument/2006/relationships/image" Target="../media/image279.png"/><Relationship Id="rId5" Type="http://schemas.openxmlformats.org/officeDocument/2006/relationships/image" Target="../media/image179.png"/><Relationship Id="rId90" Type="http://schemas.openxmlformats.org/officeDocument/2006/relationships/image" Target="../media/image264.png"/><Relationship Id="rId95" Type="http://schemas.openxmlformats.org/officeDocument/2006/relationships/image" Target="../media/image269.png"/><Relationship Id="rId22" Type="http://schemas.openxmlformats.org/officeDocument/2006/relationships/image" Target="../media/image196.png"/><Relationship Id="rId27" Type="http://schemas.openxmlformats.org/officeDocument/2006/relationships/image" Target="../media/image201.png"/><Relationship Id="rId43" Type="http://schemas.openxmlformats.org/officeDocument/2006/relationships/image" Target="../media/image217.png"/><Relationship Id="rId48" Type="http://schemas.openxmlformats.org/officeDocument/2006/relationships/image" Target="../media/image222.png"/><Relationship Id="rId64" Type="http://schemas.openxmlformats.org/officeDocument/2006/relationships/image" Target="../media/image238.png"/><Relationship Id="rId69" Type="http://schemas.openxmlformats.org/officeDocument/2006/relationships/image" Target="../media/image243.png"/><Relationship Id="rId113" Type="http://schemas.openxmlformats.org/officeDocument/2006/relationships/image" Target="../media/image31.png"/><Relationship Id="rId118" Type="http://schemas.openxmlformats.org/officeDocument/2006/relationships/image" Target="../media/image36.png"/><Relationship Id="rId80" Type="http://schemas.openxmlformats.org/officeDocument/2006/relationships/image" Target="../media/image254.png"/><Relationship Id="rId85" Type="http://schemas.openxmlformats.org/officeDocument/2006/relationships/image" Target="../media/image259.png"/><Relationship Id="rId12" Type="http://schemas.openxmlformats.org/officeDocument/2006/relationships/image" Target="../media/image186.png"/><Relationship Id="rId17" Type="http://schemas.openxmlformats.org/officeDocument/2006/relationships/image" Target="../media/image191.png"/><Relationship Id="rId33" Type="http://schemas.openxmlformats.org/officeDocument/2006/relationships/image" Target="../media/image207.png"/><Relationship Id="rId38" Type="http://schemas.openxmlformats.org/officeDocument/2006/relationships/image" Target="../media/image212.png"/><Relationship Id="rId59" Type="http://schemas.openxmlformats.org/officeDocument/2006/relationships/image" Target="../media/image233.png"/><Relationship Id="rId103" Type="http://schemas.openxmlformats.org/officeDocument/2006/relationships/image" Target="../media/image277.png"/><Relationship Id="rId108" Type="http://schemas.openxmlformats.org/officeDocument/2006/relationships/image" Target="../media/image26.png"/><Relationship Id="rId54" Type="http://schemas.openxmlformats.org/officeDocument/2006/relationships/image" Target="../media/image228.png"/><Relationship Id="rId70" Type="http://schemas.openxmlformats.org/officeDocument/2006/relationships/image" Target="../media/image244.png"/><Relationship Id="rId75" Type="http://schemas.openxmlformats.org/officeDocument/2006/relationships/image" Target="../media/image249.png"/><Relationship Id="rId91" Type="http://schemas.openxmlformats.org/officeDocument/2006/relationships/image" Target="../media/image265.png"/><Relationship Id="rId96" Type="http://schemas.openxmlformats.org/officeDocument/2006/relationships/image" Target="../media/image270.png"/><Relationship Id="rId1" Type="http://schemas.openxmlformats.org/officeDocument/2006/relationships/slideLayout" Target="../slideLayouts/slideLayout26.xml"/><Relationship Id="rId6" Type="http://schemas.openxmlformats.org/officeDocument/2006/relationships/image" Target="../media/image180.png"/><Relationship Id="rId23" Type="http://schemas.openxmlformats.org/officeDocument/2006/relationships/image" Target="../media/image197.png"/><Relationship Id="rId28" Type="http://schemas.openxmlformats.org/officeDocument/2006/relationships/image" Target="../media/image202.png"/><Relationship Id="rId49" Type="http://schemas.openxmlformats.org/officeDocument/2006/relationships/image" Target="../media/image223.png"/><Relationship Id="rId114" Type="http://schemas.openxmlformats.org/officeDocument/2006/relationships/image" Target="../media/image32.png"/><Relationship Id="rId119" Type="http://schemas.openxmlformats.org/officeDocument/2006/relationships/image" Target="../media/image48.png"/><Relationship Id="rId44" Type="http://schemas.openxmlformats.org/officeDocument/2006/relationships/image" Target="../media/image218.png"/><Relationship Id="rId60" Type="http://schemas.openxmlformats.org/officeDocument/2006/relationships/image" Target="../media/image234.png"/><Relationship Id="rId65" Type="http://schemas.openxmlformats.org/officeDocument/2006/relationships/image" Target="../media/image239.png"/><Relationship Id="rId81" Type="http://schemas.openxmlformats.org/officeDocument/2006/relationships/image" Target="../media/image255.png"/><Relationship Id="rId86" Type="http://schemas.openxmlformats.org/officeDocument/2006/relationships/image" Target="../media/image260.png"/><Relationship Id="rId4" Type="http://schemas.openxmlformats.org/officeDocument/2006/relationships/image" Target="../media/image178.png"/><Relationship Id="rId9" Type="http://schemas.openxmlformats.org/officeDocument/2006/relationships/image" Target="../media/image183.png"/><Relationship Id="rId13" Type="http://schemas.openxmlformats.org/officeDocument/2006/relationships/image" Target="../media/image187.png"/><Relationship Id="rId18" Type="http://schemas.openxmlformats.org/officeDocument/2006/relationships/image" Target="../media/image192.png"/><Relationship Id="rId39" Type="http://schemas.openxmlformats.org/officeDocument/2006/relationships/image" Target="../media/image213.png"/><Relationship Id="rId109" Type="http://schemas.openxmlformats.org/officeDocument/2006/relationships/image" Target="../media/image27.png"/><Relationship Id="rId34" Type="http://schemas.openxmlformats.org/officeDocument/2006/relationships/image" Target="../media/image208.png"/><Relationship Id="rId50" Type="http://schemas.openxmlformats.org/officeDocument/2006/relationships/image" Target="../media/image224.png"/><Relationship Id="rId55" Type="http://schemas.openxmlformats.org/officeDocument/2006/relationships/image" Target="../media/image229.png"/><Relationship Id="rId76" Type="http://schemas.openxmlformats.org/officeDocument/2006/relationships/image" Target="../media/image250.png"/><Relationship Id="rId97" Type="http://schemas.openxmlformats.org/officeDocument/2006/relationships/image" Target="../media/image271.png"/><Relationship Id="rId104" Type="http://schemas.openxmlformats.org/officeDocument/2006/relationships/image" Target="../media/image22.png"/><Relationship Id="rId120" Type="http://schemas.openxmlformats.org/officeDocument/2006/relationships/image" Target="../media/image49.png"/><Relationship Id="rId7" Type="http://schemas.openxmlformats.org/officeDocument/2006/relationships/image" Target="../media/image181.png"/><Relationship Id="rId71" Type="http://schemas.openxmlformats.org/officeDocument/2006/relationships/image" Target="../media/image245.png"/><Relationship Id="rId92" Type="http://schemas.openxmlformats.org/officeDocument/2006/relationships/image" Target="../media/image266.png"/><Relationship Id="rId2" Type="http://schemas.openxmlformats.org/officeDocument/2006/relationships/notesSlide" Target="../notesSlides/notesSlide17.xml"/><Relationship Id="rId29" Type="http://schemas.openxmlformats.org/officeDocument/2006/relationships/image" Target="../media/image203.png"/><Relationship Id="rId24" Type="http://schemas.openxmlformats.org/officeDocument/2006/relationships/image" Target="../media/image198.png"/><Relationship Id="rId40" Type="http://schemas.openxmlformats.org/officeDocument/2006/relationships/image" Target="../media/image214.png"/><Relationship Id="rId45" Type="http://schemas.openxmlformats.org/officeDocument/2006/relationships/image" Target="../media/image219.png"/><Relationship Id="rId66" Type="http://schemas.openxmlformats.org/officeDocument/2006/relationships/image" Target="../media/image240.jpg"/><Relationship Id="rId87" Type="http://schemas.openxmlformats.org/officeDocument/2006/relationships/image" Target="../media/image261.png"/><Relationship Id="rId110" Type="http://schemas.openxmlformats.org/officeDocument/2006/relationships/image" Target="../media/image28.png"/><Relationship Id="rId115" Type="http://schemas.openxmlformats.org/officeDocument/2006/relationships/image" Target="../media/image33.png"/><Relationship Id="rId61" Type="http://schemas.openxmlformats.org/officeDocument/2006/relationships/image" Target="../media/image235.png"/><Relationship Id="rId82" Type="http://schemas.openxmlformats.org/officeDocument/2006/relationships/image" Target="../media/image256.png"/><Relationship Id="rId19" Type="http://schemas.openxmlformats.org/officeDocument/2006/relationships/image" Target="../media/image193.png"/><Relationship Id="rId14" Type="http://schemas.openxmlformats.org/officeDocument/2006/relationships/image" Target="../media/image188.png"/><Relationship Id="rId30" Type="http://schemas.openxmlformats.org/officeDocument/2006/relationships/image" Target="../media/image204.png"/><Relationship Id="rId35" Type="http://schemas.openxmlformats.org/officeDocument/2006/relationships/image" Target="../media/image209.png"/><Relationship Id="rId56" Type="http://schemas.openxmlformats.org/officeDocument/2006/relationships/image" Target="../media/image230.png"/><Relationship Id="rId77" Type="http://schemas.openxmlformats.org/officeDocument/2006/relationships/image" Target="../media/image251.png"/><Relationship Id="rId100" Type="http://schemas.openxmlformats.org/officeDocument/2006/relationships/image" Target="../media/image274.png"/><Relationship Id="rId105" Type="http://schemas.openxmlformats.org/officeDocument/2006/relationships/image" Target="../media/image23.png"/><Relationship Id="rId8" Type="http://schemas.openxmlformats.org/officeDocument/2006/relationships/image" Target="../media/image182.png"/><Relationship Id="rId51" Type="http://schemas.openxmlformats.org/officeDocument/2006/relationships/image" Target="../media/image225.png"/><Relationship Id="rId72" Type="http://schemas.openxmlformats.org/officeDocument/2006/relationships/image" Target="../media/image246.png"/><Relationship Id="rId93" Type="http://schemas.openxmlformats.org/officeDocument/2006/relationships/image" Target="../media/image267.png"/><Relationship Id="rId98" Type="http://schemas.openxmlformats.org/officeDocument/2006/relationships/image" Target="../media/image272.png"/><Relationship Id="rId121" Type="http://schemas.openxmlformats.org/officeDocument/2006/relationships/image" Target="../media/image51.png"/><Relationship Id="rId3" Type="http://schemas.openxmlformats.org/officeDocument/2006/relationships/image" Target="../media/image177.png"/><Relationship Id="rId25" Type="http://schemas.openxmlformats.org/officeDocument/2006/relationships/image" Target="../media/image199.png"/><Relationship Id="rId46" Type="http://schemas.openxmlformats.org/officeDocument/2006/relationships/image" Target="../media/image220.png"/><Relationship Id="rId67" Type="http://schemas.openxmlformats.org/officeDocument/2006/relationships/image" Target="../media/image241.png"/><Relationship Id="rId116" Type="http://schemas.openxmlformats.org/officeDocument/2006/relationships/image" Target="../media/image34.png"/><Relationship Id="rId20" Type="http://schemas.openxmlformats.org/officeDocument/2006/relationships/image" Target="../media/image194.png"/><Relationship Id="rId41" Type="http://schemas.openxmlformats.org/officeDocument/2006/relationships/image" Target="../media/image215.png"/><Relationship Id="rId62" Type="http://schemas.openxmlformats.org/officeDocument/2006/relationships/image" Target="../media/image236.png"/><Relationship Id="rId83" Type="http://schemas.openxmlformats.org/officeDocument/2006/relationships/image" Target="../media/image257.png"/><Relationship Id="rId88" Type="http://schemas.openxmlformats.org/officeDocument/2006/relationships/image" Target="../media/image262.png"/><Relationship Id="rId111" Type="http://schemas.openxmlformats.org/officeDocument/2006/relationships/image" Target="../media/image29.png"/><Relationship Id="rId15" Type="http://schemas.openxmlformats.org/officeDocument/2006/relationships/image" Target="../media/image189.png"/><Relationship Id="rId36" Type="http://schemas.openxmlformats.org/officeDocument/2006/relationships/image" Target="../media/image210.png"/><Relationship Id="rId57" Type="http://schemas.openxmlformats.org/officeDocument/2006/relationships/image" Target="../media/image231.png"/><Relationship Id="rId106" Type="http://schemas.openxmlformats.org/officeDocument/2006/relationships/image" Target="../media/image24.png"/><Relationship Id="rId10" Type="http://schemas.openxmlformats.org/officeDocument/2006/relationships/image" Target="../media/image184.png"/><Relationship Id="rId31" Type="http://schemas.openxmlformats.org/officeDocument/2006/relationships/image" Target="../media/image205.png"/><Relationship Id="rId52" Type="http://schemas.openxmlformats.org/officeDocument/2006/relationships/image" Target="../media/image226.png"/><Relationship Id="rId73" Type="http://schemas.openxmlformats.org/officeDocument/2006/relationships/image" Target="../media/image247.png"/><Relationship Id="rId78" Type="http://schemas.openxmlformats.org/officeDocument/2006/relationships/image" Target="../media/image252.png"/><Relationship Id="rId94" Type="http://schemas.openxmlformats.org/officeDocument/2006/relationships/image" Target="../media/image268.png"/><Relationship Id="rId99" Type="http://schemas.openxmlformats.org/officeDocument/2006/relationships/image" Target="../media/image273.png"/><Relationship Id="rId101" Type="http://schemas.openxmlformats.org/officeDocument/2006/relationships/image" Target="../media/image275.png"/><Relationship Id="rId122" Type="http://schemas.openxmlformats.org/officeDocument/2006/relationships/image" Target="../media/image278.png"/></Relationships>
</file>

<file path=ppt/slides/_rels/slide18.xml.rels><?xml version="1.0" encoding="UTF-8" standalone="yes"?>
<Relationships xmlns="http://schemas.openxmlformats.org/package/2006/relationships"><Relationship Id="rId117" Type="http://schemas.openxmlformats.org/officeDocument/2006/relationships/image" Target="../media/image394.png"/><Relationship Id="rId21" Type="http://schemas.openxmlformats.org/officeDocument/2006/relationships/image" Target="../media/image298.png"/><Relationship Id="rId42" Type="http://schemas.openxmlformats.org/officeDocument/2006/relationships/image" Target="../media/image319.png"/><Relationship Id="rId63" Type="http://schemas.openxmlformats.org/officeDocument/2006/relationships/image" Target="../media/image340.png"/><Relationship Id="rId84" Type="http://schemas.openxmlformats.org/officeDocument/2006/relationships/image" Target="../media/image361.png"/><Relationship Id="rId138" Type="http://schemas.openxmlformats.org/officeDocument/2006/relationships/image" Target="../media/image415.png"/><Relationship Id="rId107" Type="http://schemas.openxmlformats.org/officeDocument/2006/relationships/image" Target="../media/image384.png"/><Relationship Id="rId11" Type="http://schemas.openxmlformats.org/officeDocument/2006/relationships/image" Target="../media/image288.jpeg"/><Relationship Id="rId32" Type="http://schemas.openxmlformats.org/officeDocument/2006/relationships/image" Target="../media/image309.png"/><Relationship Id="rId53" Type="http://schemas.openxmlformats.org/officeDocument/2006/relationships/image" Target="../media/image330.png"/><Relationship Id="rId74" Type="http://schemas.openxmlformats.org/officeDocument/2006/relationships/image" Target="../media/image351.png"/><Relationship Id="rId128" Type="http://schemas.openxmlformats.org/officeDocument/2006/relationships/image" Target="../media/image405.png"/><Relationship Id="rId149" Type="http://schemas.openxmlformats.org/officeDocument/2006/relationships/image" Target="../media/image426.png"/><Relationship Id="rId5" Type="http://schemas.openxmlformats.org/officeDocument/2006/relationships/image" Target="../media/image282.png"/><Relationship Id="rId95" Type="http://schemas.openxmlformats.org/officeDocument/2006/relationships/image" Target="../media/image372.png"/><Relationship Id="rId22" Type="http://schemas.openxmlformats.org/officeDocument/2006/relationships/image" Target="../media/image299.png"/><Relationship Id="rId43" Type="http://schemas.openxmlformats.org/officeDocument/2006/relationships/image" Target="../media/image320.png"/><Relationship Id="rId64" Type="http://schemas.openxmlformats.org/officeDocument/2006/relationships/image" Target="../media/image341.png"/><Relationship Id="rId118" Type="http://schemas.openxmlformats.org/officeDocument/2006/relationships/image" Target="../media/image395.png"/><Relationship Id="rId139" Type="http://schemas.openxmlformats.org/officeDocument/2006/relationships/image" Target="../media/image416.png"/><Relationship Id="rId80" Type="http://schemas.openxmlformats.org/officeDocument/2006/relationships/image" Target="../media/image357.png"/><Relationship Id="rId85" Type="http://schemas.openxmlformats.org/officeDocument/2006/relationships/image" Target="../media/image362.png"/><Relationship Id="rId150" Type="http://schemas.openxmlformats.org/officeDocument/2006/relationships/image" Target="../media/image427.png"/><Relationship Id="rId155" Type="http://schemas.openxmlformats.org/officeDocument/2006/relationships/image" Target="../media/image432.png"/><Relationship Id="rId12" Type="http://schemas.openxmlformats.org/officeDocument/2006/relationships/image" Target="../media/image289.png"/><Relationship Id="rId17" Type="http://schemas.openxmlformats.org/officeDocument/2006/relationships/image" Target="../media/image294.png"/><Relationship Id="rId33" Type="http://schemas.openxmlformats.org/officeDocument/2006/relationships/image" Target="../media/image310.jpeg"/><Relationship Id="rId38" Type="http://schemas.openxmlformats.org/officeDocument/2006/relationships/image" Target="../media/image315.png"/><Relationship Id="rId59" Type="http://schemas.openxmlformats.org/officeDocument/2006/relationships/image" Target="../media/image336.png"/><Relationship Id="rId103" Type="http://schemas.openxmlformats.org/officeDocument/2006/relationships/image" Target="../media/image380.png"/><Relationship Id="rId108" Type="http://schemas.openxmlformats.org/officeDocument/2006/relationships/image" Target="../media/image385.png"/><Relationship Id="rId124" Type="http://schemas.openxmlformats.org/officeDocument/2006/relationships/image" Target="../media/image401.png"/><Relationship Id="rId129" Type="http://schemas.openxmlformats.org/officeDocument/2006/relationships/image" Target="../media/image406.png"/><Relationship Id="rId54" Type="http://schemas.openxmlformats.org/officeDocument/2006/relationships/image" Target="../media/image331.png"/><Relationship Id="rId70" Type="http://schemas.openxmlformats.org/officeDocument/2006/relationships/image" Target="../media/image347.png"/><Relationship Id="rId75" Type="http://schemas.openxmlformats.org/officeDocument/2006/relationships/image" Target="../media/image352.png"/><Relationship Id="rId91" Type="http://schemas.openxmlformats.org/officeDocument/2006/relationships/image" Target="../media/image368.png"/><Relationship Id="rId96" Type="http://schemas.openxmlformats.org/officeDocument/2006/relationships/image" Target="../media/image373.png"/><Relationship Id="rId140" Type="http://schemas.openxmlformats.org/officeDocument/2006/relationships/image" Target="../media/image417.png"/><Relationship Id="rId145" Type="http://schemas.openxmlformats.org/officeDocument/2006/relationships/image" Target="../media/image422.png"/><Relationship Id="rId1" Type="http://schemas.openxmlformats.org/officeDocument/2006/relationships/slideLayout" Target="../slideLayouts/slideLayout26.xml"/><Relationship Id="rId6" Type="http://schemas.openxmlformats.org/officeDocument/2006/relationships/image" Target="../media/image283.png"/><Relationship Id="rId23" Type="http://schemas.openxmlformats.org/officeDocument/2006/relationships/image" Target="../media/image300.png"/><Relationship Id="rId28" Type="http://schemas.openxmlformats.org/officeDocument/2006/relationships/image" Target="../media/image305.png"/><Relationship Id="rId49" Type="http://schemas.openxmlformats.org/officeDocument/2006/relationships/image" Target="../media/image326.png"/><Relationship Id="rId114" Type="http://schemas.openxmlformats.org/officeDocument/2006/relationships/image" Target="../media/image391.png"/><Relationship Id="rId119" Type="http://schemas.openxmlformats.org/officeDocument/2006/relationships/image" Target="../media/image396.png"/><Relationship Id="rId44" Type="http://schemas.openxmlformats.org/officeDocument/2006/relationships/image" Target="../media/image321.png"/><Relationship Id="rId60" Type="http://schemas.openxmlformats.org/officeDocument/2006/relationships/image" Target="../media/image337.png"/><Relationship Id="rId65" Type="http://schemas.openxmlformats.org/officeDocument/2006/relationships/image" Target="../media/image342.png"/><Relationship Id="rId81" Type="http://schemas.openxmlformats.org/officeDocument/2006/relationships/image" Target="../media/image358.png"/><Relationship Id="rId86" Type="http://schemas.openxmlformats.org/officeDocument/2006/relationships/image" Target="../media/image363.png"/><Relationship Id="rId130" Type="http://schemas.openxmlformats.org/officeDocument/2006/relationships/image" Target="../media/image407.png"/><Relationship Id="rId135" Type="http://schemas.openxmlformats.org/officeDocument/2006/relationships/image" Target="../media/image412.png"/><Relationship Id="rId151" Type="http://schemas.openxmlformats.org/officeDocument/2006/relationships/image" Target="../media/image428.png"/><Relationship Id="rId156" Type="http://schemas.openxmlformats.org/officeDocument/2006/relationships/image" Target="../media/image433.png"/><Relationship Id="rId13" Type="http://schemas.openxmlformats.org/officeDocument/2006/relationships/image" Target="../media/image290.png"/><Relationship Id="rId18" Type="http://schemas.openxmlformats.org/officeDocument/2006/relationships/image" Target="../media/image295.png"/><Relationship Id="rId39" Type="http://schemas.openxmlformats.org/officeDocument/2006/relationships/image" Target="../media/image316.png"/><Relationship Id="rId109" Type="http://schemas.openxmlformats.org/officeDocument/2006/relationships/image" Target="../media/image386.png"/><Relationship Id="rId34" Type="http://schemas.openxmlformats.org/officeDocument/2006/relationships/image" Target="../media/image311.png"/><Relationship Id="rId50" Type="http://schemas.openxmlformats.org/officeDocument/2006/relationships/image" Target="../media/image327.png"/><Relationship Id="rId55" Type="http://schemas.openxmlformats.org/officeDocument/2006/relationships/image" Target="../media/image332.png"/><Relationship Id="rId76" Type="http://schemas.openxmlformats.org/officeDocument/2006/relationships/image" Target="../media/image353.png"/><Relationship Id="rId97" Type="http://schemas.openxmlformats.org/officeDocument/2006/relationships/image" Target="../media/image374.png"/><Relationship Id="rId104" Type="http://schemas.openxmlformats.org/officeDocument/2006/relationships/image" Target="../media/image381.png"/><Relationship Id="rId120" Type="http://schemas.openxmlformats.org/officeDocument/2006/relationships/image" Target="../media/image397.png"/><Relationship Id="rId125" Type="http://schemas.openxmlformats.org/officeDocument/2006/relationships/image" Target="../media/image402.png"/><Relationship Id="rId141" Type="http://schemas.openxmlformats.org/officeDocument/2006/relationships/image" Target="../media/image418.png"/><Relationship Id="rId146" Type="http://schemas.openxmlformats.org/officeDocument/2006/relationships/image" Target="../media/image423.png"/><Relationship Id="rId7" Type="http://schemas.openxmlformats.org/officeDocument/2006/relationships/image" Target="../media/image284.png"/><Relationship Id="rId71" Type="http://schemas.openxmlformats.org/officeDocument/2006/relationships/image" Target="../media/image348.png"/><Relationship Id="rId92" Type="http://schemas.openxmlformats.org/officeDocument/2006/relationships/image" Target="../media/image369.png"/><Relationship Id="rId2" Type="http://schemas.openxmlformats.org/officeDocument/2006/relationships/notesSlide" Target="../notesSlides/notesSlide18.xml"/><Relationship Id="rId29" Type="http://schemas.openxmlformats.org/officeDocument/2006/relationships/image" Target="../media/image306.png"/><Relationship Id="rId24" Type="http://schemas.openxmlformats.org/officeDocument/2006/relationships/image" Target="../media/image301.png"/><Relationship Id="rId40" Type="http://schemas.openxmlformats.org/officeDocument/2006/relationships/image" Target="../media/image317.png"/><Relationship Id="rId45" Type="http://schemas.openxmlformats.org/officeDocument/2006/relationships/image" Target="../media/image322.png"/><Relationship Id="rId66" Type="http://schemas.openxmlformats.org/officeDocument/2006/relationships/image" Target="../media/image343.png"/><Relationship Id="rId87" Type="http://schemas.openxmlformats.org/officeDocument/2006/relationships/image" Target="../media/image364.png"/><Relationship Id="rId110" Type="http://schemas.openxmlformats.org/officeDocument/2006/relationships/image" Target="../media/image387.png"/><Relationship Id="rId115" Type="http://schemas.openxmlformats.org/officeDocument/2006/relationships/image" Target="../media/image392.png"/><Relationship Id="rId131" Type="http://schemas.openxmlformats.org/officeDocument/2006/relationships/image" Target="../media/image408.png"/><Relationship Id="rId136" Type="http://schemas.openxmlformats.org/officeDocument/2006/relationships/image" Target="../media/image413.png"/><Relationship Id="rId157" Type="http://schemas.openxmlformats.org/officeDocument/2006/relationships/image" Target="../media/image434.png"/><Relationship Id="rId61" Type="http://schemas.openxmlformats.org/officeDocument/2006/relationships/image" Target="../media/image338.png"/><Relationship Id="rId82" Type="http://schemas.openxmlformats.org/officeDocument/2006/relationships/image" Target="../media/image359.png"/><Relationship Id="rId152" Type="http://schemas.openxmlformats.org/officeDocument/2006/relationships/image" Target="../media/image429.png"/><Relationship Id="rId19" Type="http://schemas.openxmlformats.org/officeDocument/2006/relationships/image" Target="../media/image296.png"/><Relationship Id="rId14" Type="http://schemas.openxmlformats.org/officeDocument/2006/relationships/image" Target="../media/image291.png"/><Relationship Id="rId30" Type="http://schemas.openxmlformats.org/officeDocument/2006/relationships/image" Target="../media/image307.png"/><Relationship Id="rId35" Type="http://schemas.openxmlformats.org/officeDocument/2006/relationships/image" Target="../media/image312.png"/><Relationship Id="rId56" Type="http://schemas.openxmlformats.org/officeDocument/2006/relationships/image" Target="../media/image333.png"/><Relationship Id="rId77" Type="http://schemas.openxmlformats.org/officeDocument/2006/relationships/image" Target="../media/image354.png"/><Relationship Id="rId100" Type="http://schemas.openxmlformats.org/officeDocument/2006/relationships/image" Target="../media/image377.png"/><Relationship Id="rId105" Type="http://schemas.openxmlformats.org/officeDocument/2006/relationships/image" Target="../media/image382.png"/><Relationship Id="rId126" Type="http://schemas.openxmlformats.org/officeDocument/2006/relationships/image" Target="../media/image403.png"/><Relationship Id="rId147" Type="http://schemas.openxmlformats.org/officeDocument/2006/relationships/image" Target="../media/image424.png"/><Relationship Id="rId8" Type="http://schemas.openxmlformats.org/officeDocument/2006/relationships/image" Target="../media/image285.jpeg"/><Relationship Id="rId51" Type="http://schemas.openxmlformats.org/officeDocument/2006/relationships/image" Target="../media/image328.png"/><Relationship Id="rId72" Type="http://schemas.openxmlformats.org/officeDocument/2006/relationships/image" Target="../media/image349.png"/><Relationship Id="rId93" Type="http://schemas.openxmlformats.org/officeDocument/2006/relationships/image" Target="../media/image370.png"/><Relationship Id="rId98" Type="http://schemas.openxmlformats.org/officeDocument/2006/relationships/image" Target="../media/image375.png"/><Relationship Id="rId121" Type="http://schemas.openxmlformats.org/officeDocument/2006/relationships/image" Target="../media/image398.png"/><Relationship Id="rId142" Type="http://schemas.openxmlformats.org/officeDocument/2006/relationships/image" Target="../media/image419.png"/><Relationship Id="rId3" Type="http://schemas.openxmlformats.org/officeDocument/2006/relationships/image" Target="../media/image280.png"/><Relationship Id="rId25" Type="http://schemas.openxmlformats.org/officeDocument/2006/relationships/image" Target="../media/image302.png"/><Relationship Id="rId46" Type="http://schemas.openxmlformats.org/officeDocument/2006/relationships/image" Target="../media/image323.png"/><Relationship Id="rId67" Type="http://schemas.openxmlformats.org/officeDocument/2006/relationships/image" Target="../media/image344.png"/><Relationship Id="rId116" Type="http://schemas.openxmlformats.org/officeDocument/2006/relationships/image" Target="../media/image393.png"/><Relationship Id="rId137" Type="http://schemas.openxmlformats.org/officeDocument/2006/relationships/image" Target="../media/image414.png"/><Relationship Id="rId158" Type="http://schemas.openxmlformats.org/officeDocument/2006/relationships/image" Target="../media/image435.png"/><Relationship Id="rId20" Type="http://schemas.openxmlformats.org/officeDocument/2006/relationships/image" Target="../media/image297.png"/><Relationship Id="rId41" Type="http://schemas.openxmlformats.org/officeDocument/2006/relationships/image" Target="../media/image318.png"/><Relationship Id="rId62" Type="http://schemas.openxmlformats.org/officeDocument/2006/relationships/image" Target="../media/image339.png"/><Relationship Id="rId83" Type="http://schemas.openxmlformats.org/officeDocument/2006/relationships/image" Target="../media/image360.png"/><Relationship Id="rId88" Type="http://schemas.openxmlformats.org/officeDocument/2006/relationships/image" Target="../media/image365.png"/><Relationship Id="rId111" Type="http://schemas.openxmlformats.org/officeDocument/2006/relationships/image" Target="../media/image388.png"/><Relationship Id="rId132" Type="http://schemas.openxmlformats.org/officeDocument/2006/relationships/image" Target="../media/image409.png"/><Relationship Id="rId153" Type="http://schemas.openxmlformats.org/officeDocument/2006/relationships/image" Target="../media/image430.png"/><Relationship Id="rId15" Type="http://schemas.openxmlformats.org/officeDocument/2006/relationships/image" Target="../media/image292.png"/><Relationship Id="rId36" Type="http://schemas.openxmlformats.org/officeDocument/2006/relationships/image" Target="../media/image313.png"/><Relationship Id="rId57" Type="http://schemas.openxmlformats.org/officeDocument/2006/relationships/image" Target="../media/image334.png"/><Relationship Id="rId106" Type="http://schemas.openxmlformats.org/officeDocument/2006/relationships/image" Target="../media/image383.png"/><Relationship Id="rId127" Type="http://schemas.openxmlformats.org/officeDocument/2006/relationships/image" Target="../media/image404.png"/><Relationship Id="rId10" Type="http://schemas.openxmlformats.org/officeDocument/2006/relationships/image" Target="../media/image287.png"/><Relationship Id="rId31" Type="http://schemas.openxmlformats.org/officeDocument/2006/relationships/image" Target="../media/image308.png"/><Relationship Id="rId52" Type="http://schemas.openxmlformats.org/officeDocument/2006/relationships/image" Target="../media/image329.png"/><Relationship Id="rId73" Type="http://schemas.openxmlformats.org/officeDocument/2006/relationships/image" Target="../media/image350.png"/><Relationship Id="rId78" Type="http://schemas.openxmlformats.org/officeDocument/2006/relationships/image" Target="../media/image355.png"/><Relationship Id="rId94" Type="http://schemas.openxmlformats.org/officeDocument/2006/relationships/image" Target="../media/image371.png"/><Relationship Id="rId99" Type="http://schemas.openxmlformats.org/officeDocument/2006/relationships/image" Target="../media/image376.png"/><Relationship Id="rId101" Type="http://schemas.openxmlformats.org/officeDocument/2006/relationships/image" Target="../media/image378.png"/><Relationship Id="rId122" Type="http://schemas.openxmlformats.org/officeDocument/2006/relationships/image" Target="../media/image399.png"/><Relationship Id="rId143" Type="http://schemas.openxmlformats.org/officeDocument/2006/relationships/image" Target="../media/image420.png"/><Relationship Id="rId148" Type="http://schemas.openxmlformats.org/officeDocument/2006/relationships/image" Target="../media/image425.png"/><Relationship Id="rId4" Type="http://schemas.openxmlformats.org/officeDocument/2006/relationships/image" Target="../media/image281.png"/><Relationship Id="rId9" Type="http://schemas.openxmlformats.org/officeDocument/2006/relationships/image" Target="../media/image286.png"/><Relationship Id="rId26" Type="http://schemas.openxmlformats.org/officeDocument/2006/relationships/image" Target="../media/image303.png"/><Relationship Id="rId47" Type="http://schemas.openxmlformats.org/officeDocument/2006/relationships/image" Target="../media/image324.png"/><Relationship Id="rId68" Type="http://schemas.openxmlformats.org/officeDocument/2006/relationships/image" Target="../media/image345.png"/><Relationship Id="rId89" Type="http://schemas.openxmlformats.org/officeDocument/2006/relationships/image" Target="../media/image366.png"/><Relationship Id="rId112" Type="http://schemas.openxmlformats.org/officeDocument/2006/relationships/image" Target="../media/image389.png"/><Relationship Id="rId133" Type="http://schemas.openxmlformats.org/officeDocument/2006/relationships/image" Target="../media/image410.png"/><Relationship Id="rId154" Type="http://schemas.openxmlformats.org/officeDocument/2006/relationships/image" Target="../media/image431.png"/><Relationship Id="rId16" Type="http://schemas.openxmlformats.org/officeDocument/2006/relationships/image" Target="../media/image293.png"/><Relationship Id="rId37" Type="http://schemas.openxmlformats.org/officeDocument/2006/relationships/image" Target="../media/image314.png"/><Relationship Id="rId58" Type="http://schemas.openxmlformats.org/officeDocument/2006/relationships/image" Target="../media/image335.png"/><Relationship Id="rId79" Type="http://schemas.openxmlformats.org/officeDocument/2006/relationships/image" Target="../media/image356.png"/><Relationship Id="rId102" Type="http://schemas.openxmlformats.org/officeDocument/2006/relationships/image" Target="../media/image379.png"/><Relationship Id="rId123" Type="http://schemas.openxmlformats.org/officeDocument/2006/relationships/image" Target="../media/image400.png"/><Relationship Id="rId144" Type="http://schemas.openxmlformats.org/officeDocument/2006/relationships/image" Target="../media/image421.png"/><Relationship Id="rId90" Type="http://schemas.openxmlformats.org/officeDocument/2006/relationships/image" Target="../media/image367.png"/><Relationship Id="rId27" Type="http://schemas.openxmlformats.org/officeDocument/2006/relationships/image" Target="../media/image304.png"/><Relationship Id="rId48" Type="http://schemas.openxmlformats.org/officeDocument/2006/relationships/image" Target="../media/image325.png"/><Relationship Id="rId69" Type="http://schemas.openxmlformats.org/officeDocument/2006/relationships/image" Target="../media/image346.png"/><Relationship Id="rId113" Type="http://schemas.openxmlformats.org/officeDocument/2006/relationships/image" Target="../media/image390.png"/><Relationship Id="rId134" Type="http://schemas.openxmlformats.org/officeDocument/2006/relationships/image" Target="../media/image411.png"/></Relationships>
</file>

<file path=ppt/slides/_rels/slide19.xml.rels><?xml version="1.0" encoding="UTF-8" standalone="yes"?>
<Relationships xmlns="http://schemas.openxmlformats.org/package/2006/relationships"><Relationship Id="rId117" Type="http://schemas.openxmlformats.org/officeDocument/2006/relationships/image" Target="../media/image550.png"/><Relationship Id="rId21" Type="http://schemas.openxmlformats.org/officeDocument/2006/relationships/image" Target="../media/image454.png"/><Relationship Id="rId42" Type="http://schemas.openxmlformats.org/officeDocument/2006/relationships/image" Target="../media/image475.png"/><Relationship Id="rId63" Type="http://schemas.openxmlformats.org/officeDocument/2006/relationships/image" Target="../media/image496.png"/><Relationship Id="rId84" Type="http://schemas.openxmlformats.org/officeDocument/2006/relationships/image" Target="../media/image517.png"/><Relationship Id="rId138" Type="http://schemas.openxmlformats.org/officeDocument/2006/relationships/image" Target="../media/image571.png"/><Relationship Id="rId159" Type="http://schemas.openxmlformats.org/officeDocument/2006/relationships/image" Target="../media/image592.png"/><Relationship Id="rId170" Type="http://schemas.openxmlformats.org/officeDocument/2006/relationships/image" Target="../media/image603.png"/><Relationship Id="rId107" Type="http://schemas.openxmlformats.org/officeDocument/2006/relationships/image" Target="../media/image540.png"/><Relationship Id="rId11" Type="http://schemas.openxmlformats.org/officeDocument/2006/relationships/image" Target="../media/image444.png"/><Relationship Id="rId32" Type="http://schemas.openxmlformats.org/officeDocument/2006/relationships/image" Target="../media/image465.png"/><Relationship Id="rId53" Type="http://schemas.openxmlformats.org/officeDocument/2006/relationships/image" Target="../media/image486.png"/><Relationship Id="rId74" Type="http://schemas.openxmlformats.org/officeDocument/2006/relationships/image" Target="../media/image507.png"/><Relationship Id="rId128" Type="http://schemas.openxmlformats.org/officeDocument/2006/relationships/image" Target="../media/image561.png"/><Relationship Id="rId149" Type="http://schemas.openxmlformats.org/officeDocument/2006/relationships/image" Target="../media/image582.png"/><Relationship Id="rId5" Type="http://schemas.openxmlformats.org/officeDocument/2006/relationships/image" Target="../media/image438.png"/><Relationship Id="rId95" Type="http://schemas.openxmlformats.org/officeDocument/2006/relationships/image" Target="../media/image528.png"/><Relationship Id="rId160" Type="http://schemas.openxmlformats.org/officeDocument/2006/relationships/image" Target="../media/image593.png"/><Relationship Id="rId22" Type="http://schemas.openxmlformats.org/officeDocument/2006/relationships/image" Target="../media/image455.png"/><Relationship Id="rId43" Type="http://schemas.openxmlformats.org/officeDocument/2006/relationships/image" Target="../media/image476.png"/><Relationship Id="rId64" Type="http://schemas.openxmlformats.org/officeDocument/2006/relationships/image" Target="../media/image497.png"/><Relationship Id="rId118" Type="http://schemas.openxmlformats.org/officeDocument/2006/relationships/image" Target="../media/image551.png"/><Relationship Id="rId139" Type="http://schemas.openxmlformats.org/officeDocument/2006/relationships/image" Target="../media/image572.png"/><Relationship Id="rId85" Type="http://schemas.openxmlformats.org/officeDocument/2006/relationships/image" Target="../media/image518.png"/><Relationship Id="rId150" Type="http://schemas.openxmlformats.org/officeDocument/2006/relationships/image" Target="../media/image583.png"/><Relationship Id="rId171" Type="http://schemas.openxmlformats.org/officeDocument/2006/relationships/image" Target="../media/image604.png"/><Relationship Id="rId12" Type="http://schemas.openxmlformats.org/officeDocument/2006/relationships/image" Target="../media/image445.png"/><Relationship Id="rId33" Type="http://schemas.openxmlformats.org/officeDocument/2006/relationships/image" Target="../media/image466.png"/><Relationship Id="rId108" Type="http://schemas.openxmlformats.org/officeDocument/2006/relationships/image" Target="../media/image541.png"/><Relationship Id="rId129" Type="http://schemas.openxmlformats.org/officeDocument/2006/relationships/image" Target="../media/image562.png"/><Relationship Id="rId54" Type="http://schemas.openxmlformats.org/officeDocument/2006/relationships/image" Target="../media/image487.png"/><Relationship Id="rId70" Type="http://schemas.openxmlformats.org/officeDocument/2006/relationships/image" Target="../media/image503.png"/><Relationship Id="rId75" Type="http://schemas.openxmlformats.org/officeDocument/2006/relationships/image" Target="../media/image508.png"/><Relationship Id="rId91" Type="http://schemas.openxmlformats.org/officeDocument/2006/relationships/image" Target="../media/image524.png"/><Relationship Id="rId96" Type="http://schemas.openxmlformats.org/officeDocument/2006/relationships/image" Target="../media/image529.png"/><Relationship Id="rId140" Type="http://schemas.openxmlformats.org/officeDocument/2006/relationships/image" Target="../media/image573.png"/><Relationship Id="rId145" Type="http://schemas.openxmlformats.org/officeDocument/2006/relationships/image" Target="../media/image578.png"/><Relationship Id="rId161" Type="http://schemas.openxmlformats.org/officeDocument/2006/relationships/image" Target="../media/image594.png"/><Relationship Id="rId166" Type="http://schemas.openxmlformats.org/officeDocument/2006/relationships/image" Target="../media/image599.png"/><Relationship Id="rId1" Type="http://schemas.openxmlformats.org/officeDocument/2006/relationships/slideLayout" Target="../slideLayouts/slideLayout49.xml"/><Relationship Id="rId6" Type="http://schemas.openxmlformats.org/officeDocument/2006/relationships/image" Target="../media/image439.png"/><Relationship Id="rId23" Type="http://schemas.openxmlformats.org/officeDocument/2006/relationships/image" Target="../media/image456.png"/><Relationship Id="rId28" Type="http://schemas.openxmlformats.org/officeDocument/2006/relationships/image" Target="../media/image461.png"/><Relationship Id="rId49" Type="http://schemas.openxmlformats.org/officeDocument/2006/relationships/image" Target="../media/image482.png"/><Relationship Id="rId114" Type="http://schemas.openxmlformats.org/officeDocument/2006/relationships/image" Target="../media/image547.png"/><Relationship Id="rId119" Type="http://schemas.openxmlformats.org/officeDocument/2006/relationships/image" Target="../media/image552.png"/><Relationship Id="rId44" Type="http://schemas.openxmlformats.org/officeDocument/2006/relationships/image" Target="../media/image477.png"/><Relationship Id="rId60" Type="http://schemas.openxmlformats.org/officeDocument/2006/relationships/image" Target="../media/image493.png"/><Relationship Id="rId65" Type="http://schemas.openxmlformats.org/officeDocument/2006/relationships/image" Target="../media/image498.png"/><Relationship Id="rId81" Type="http://schemas.openxmlformats.org/officeDocument/2006/relationships/image" Target="../media/image514.png"/><Relationship Id="rId86" Type="http://schemas.openxmlformats.org/officeDocument/2006/relationships/image" Target="../media/image519.png"/><Relationship Id="rId130" Type="http://schemas.openxmlformats.org/officeDocument/2006/relationships/image" Target="../media/image563.png"/><Relationship Id="rId135" Type="http://schemas.openxmlformats.org/officeDocument/2006/relationships/image" Target="../media/image568.png"/><Relationship Id="rId151" Type="http://schemas.openxmlformats.org/officeDocument/2006/relationships/image" Target="../media/image584.png"/><Relationship Id="rId156" Type="http://schemas.openxmlformats.org/officeDocument/2006/relationships/image" Target="../media/image589.png"/><Relationship Id="rId172" Type="http://schemas.openxmlformats.org/officeDocument/2006/relationships/image" Target="../media/image605.png"/><Relationship Id="rId13" Type="http://schemas.openxmlformats.org/officeDocument/2006/relationships/image" Target="../media/image446.png"/><Relationship Id="rId18" Type="http://schemas.openxmlformats.org/officeDocument/2006/relationships/image" Target="../media/image451.png"/><Relationship Id="rId39" Type="http://schemas.openxmlformats.org/officeDocument/2006/relationships/image" Target="../media/image472.png"/><Relationship Id="rId109" Type="http://schemas.openxmlformats.org/officeDocument/2006/relationships/image" Target="../media/image542.png"/><Relationship Id="rId34" Type="http://schemas.openxmlformats.org/officeDocument/2006/relationships/image" Target="../media/image467.png"/><Relationship Id="rId50" Type="http://schemas.openxmlformats.org/officeDocument/2006/relationships/image" Target="../media/image483.png"/><Relationship Id="rId55" Type="http://schemas.openxmlformats.org/officeDocument/2006/relationships/image" Target="../media/image488.png"/><Relationship Id="rId76" Type="http://schemas.openxmlformats.org/officeDocument/2006/relationships/image" Target="../media/image509.png"/><Relationship Id="rId97" Type="http://schemas.openxmlformats.org/officeDocument/2006/relationships/image" Target="../media/image530.png"/><Relationship Id="rId104" Type="http://schemas.openxmlformats.org/officeDocument/2006/relationships/image" Target="../media/image537.png"/><Relationship Id="rId120" Type="http://schemas.openxmlformats.org/officeDocument/2006/relationships/image" Target="../media/image553.png"/><Relationship Id="rId125" Type="http://schemas.openxmlformats.org/officeDocument/2006/relationships/image" Target="../media/image558.png"/><Relationship Id="rId141" Type="http://schemas.openxmlformats.org/officeDocument/2006/relationships/image" Target="../media/image574.png"/><Relationship Id="rId146" Type="http://schemas.openxmlformats.org/officeDocument/2006/relationships/image" Target="../media/image579.png"/><Relationship Id="rId167" Type="http://schemas.openxmlformats.org/officeDocument/2006/relationships/image" Target="../media/image600.png"/><Relationship Id="rId7" Type="http://schemas.openxmlformats.org/officeDocument/2006/relationships/image" Target="../media/image440.jpeg"/><Relationship Id="rId71" Type="http://schemas.openxmlformats.org/officeDocument/2006/relationships/image" Target="../media/image504.png"/><Relationship Id="rId92" Type="http://schemas.openxmlformats.org/officeDocument/2006/relationships/image" Target="../media/image525.png"/><Relationship Id="rId162" Type="http://schemas.openxmlformats.org/officeDocument/2006/relationships/image" Target="../media/image595.png"/><Relationship Id="rId2" Type="http://schemas.openxmlformats.org/officeDocument/2006/relationships/notesSlide" Target="../notesSlides/notesSlide19.xml"/><Relationship Id="rId29" Type="http://schemas.openxmlformats.org/officeDocument/2006/relationships/image" Target="../media/image462.png"/><Relationship Id="rId24" Type="http://schemas.openxmlformats.org/officeDocument/2006/relationships/image" Target="../media/image457.png"/><Relationship Id="rId40" Type="http://schemas.openxmlformats.org/officeDocument/2006/relationships/image" Target="../media/image473.png"/><Relationship Id="rId45" Type="http://schemas.openxmlformats.org/officeDocument/2006/relationships/image" Target="../media/image478.png"/><Relationship Id="rId66" Type="http://schemas.openxmlformats.org/officeDocument/2006/relationships/image" Target="../media/image499.png"/><Relationship Id="rId87" Type="http://schemas.openxmlformats.org/officeDocument/2006/relationships/image" Target="../media/image520.png"/><Relationship Id="rId110" Type="http://schemas.openxmlformats.org/officeDocument/2006/relationships/image" Target="../media/image543.png"/><Relationship Id="rId115" Type="http://schemas.openxmlformats.org/officeDocument/2006/relationships/image" Target="../media/image548.png"/><Relationship Id="rId131" Type="http://schemas.openxmlformats.org/officeDocument/2006/relationships/image" Target="../media/image564.png"/><Relationship Id="rId136" Type="http://schemas.openxmlformats.org/officeDocument/2006/relationships/image" Target="../media/image569.png"/><Relationship Id="rId157" Type="http://schemas.openxmlformats.org/officeDocument/2006/relationships/image" Target="../media/image590.png"/><Relationship Id="rId61" Type="http://schemas.openxmlformats.org/officeDocument/2006/relationships/image" Target="../media/image494.png"/><Relationship Id="rId82" Type="http://schemas.openxmlformats.org/officeDocument/2006/relationships/image" Target="../media/image515.png"/><Relationship Id="rId152" Type="http://schemas.openxmlformats.org/officeDocument/2006/relationships/image" Target="../media/image585.png"/><Relationship Id="rId19" Type="http://schemas.openxmlformats.org/officeDocument/2006/relationships/image" Target="../media/image452.png"/><Relationship Id="rId14" Type="http://schemas.openxmlformats.org/officeDocument/2006/relationships/image" Target="../media/image447.png"/><Relationship Id="rId30" Type="http://schemas.openxmlformats.org/officeDocument/2006/relationships/image" Target="../media/image463.png"/><Relationship Id="rId35" Type="http://schemas.openxmlformats.org/officeDocument/2006/relationships/image" Target="../media/image468.png"/><Relationship Id="rId56" Type="http://schemas.openxmlformats.org/officeDocument/2006/relationships/image" Target="../media/image489.png"/><Relationship Id="rId77" Type="http://schemas.openxmlformats.org/officeDocument/2006/relationships/image" Target="../media/image510.png"/><Relationship Id="rId100" Type="http://schemas.openxmlformats.org/officeDocument/2006/relationships/image" Target="../media/image533.png"/><Relationship Id="rId105" Type="http://schemas.openxmlformats.org/officeDocument/2006/relationships/image" Target="../media/image538.png"/><Relationship Id="rId126" Type="http://schemas.openxmlformats.org/officeDocument/2006/relationships/image" Target="../media/image559.png"/><Relationship Id="rId147" Type="http://schemas.openxmlformats.org/officeDocument/2006/relationships/image" Target="../media/image580.png"/><Relationship Id="rId168" Type="http://schemas.openxmlformats.org/officeDocument/2006/relationships/image" Target="../media/image601.png"/><Relationship Id="rId8" Type="http://schemas.openxmlformats.org/officeDocument/2006/relationships/image" Target="../media/image441.png"/><Relationship Id="rId51" Type="http://schemas.openxmlformats.org/officeDocument/2006/relationships/image" Target="../media/image484.png"/><Relationship Id="rId72" Type="http://schemas.openxmlformats.org/officeDocument/2006/relationships/image" Target="../media/image505.png"/><Relationship Id="rId93" Type="http://schemas.openxmlformats.org/officeDocument/2006/relationships/image" Target="../media/image526.png"/><Relationship Id="rId98" Type="http://schemas.openxmlformats.org/officeDocument/2006/relationships/image" Target="../media/image531.png"/><Relationship Id="rId121" Type="http://schemas.openxmlformats.org/officeDocument/2006/relationships/image" Target="../media/image554.png"/><Relationship Id="rId142" Type="http://schemas.openxmlformats.org/officeDocument/2006/relationships/image" Target="../media/image575.png"/><Relationship Id="rId163" Type="http://schemas.openxmlformats.org/officeDocument/2006/relationships/image" Target="../media/image596.png"/><Relationship Id="rId3" Type="http://schemas.openxmlformats.org/officeDocument/2006/relationships/image" Target="../media/image436.png"/><Relationship Id="rId25" Type="http://schemas.openxmlformats.org/officeDocument/2006/relationships/image" Target="../media/image458.png"/><Relationship Id="rId46" Type="http://schemas.openxmlformats.org/officeDocument/2006/relationships/image" Target="../media/image479.png"/><Relationship Id="rId67" Type="http://schemas.openxmlformats.org/officeDocument/2006/relationships/image" Target="../media/image500.png"/><Relationship Id="rId116" Type="http://schemas.openxmlformats.org/officeDocument/2006/relationships/image" Target="../media/image549.png"/><Relationship Id="rId137" Type="http://schemas.openxmlformats.org/officeDocument/2006/relationships/image" Target="../media/image570.png"/><Relationship Id="rId158" Type="http://schemas.openxmlformats.org/officeDocument/2006/relationships/image" Target="../media/image591.png"/><Relationship Id="rId20" Type="http://schemas.openxmlformats.org/officeDocument/2006/relationships/image" Target="../media/image453.png"/><Relationship Id="rId41" Type="http://schemas.openxmlformats.org/officeDocument/2006/relationships/image" Target="../media/image474.png"/><Relationship Id="rId62" Type="http://schemas.openxmlformats.org/officeDocument/2006/relationships/image" Target="../media/image495.png"/><Relationship Id="rId83" Type="http://schemas.openxmlformats.org/officeDocument/2006/relationships/image" Target="../media/image516.png"/><Relationship Id="rId88" Type="http://schemas.openxmlformats.org/officeDocument/2006/relationships/image" Target="../media/image521.png"/><Relationship Id="rId111" Type="http://schemas.openxmlformats.org/officeDocument/2006/relationships/image" Target="../media/image544.png"/><Relationship Id="rId132" Type="http://schemas.openxmlformats.org/officeDocument/2006/relationships/image" Target="../media/image565.png"/><Relationship Id="rId153" Type="http://schemas.openxmlformats.org/officeDocument/2006/relationships/image" Target="../media/image586.png"/><Relationship Id="rId15" Type="http://schemas.openxmlformats.org/officeDocument/2006/relationships/image" Target="../media/image448.png"/><Relationship Id="rId36" Type="http://schemas.openxmlformats.org/officeDocument/2006/relationships/image" Target="../media/image469.png"/><Relationship Id="rId57" Type="http://schemas.openxmlformats.org/officeDocument/2006/relationships/image" Target="../media/image490.png"/><Relationship Id="rId106" Type="http://schemas.openxmlformats.org/officeDocument/2006/relationships/image" Target="../media/image539.png"/><Relationship Id="rId127" Type="http://schemas.openxmlformats.org/officeDocument/2006/relationships/image" Target="../media/image560.png"/><Relationship Id="rId10" Type="http://schemas.openxmlformats.org/officeDocument/2006/relationships/image" Target="../media/image443.png"/><Relationship Id="rId31" Type="http://schemas.openxmlformats.org/officeDocument/2006/relationships/image" Target="../media/image464.png"/><Relationship Id="rId52" Type="http://schemas.openxmlformats.org/officeDocument/2006/relationships/image" Target="../media/image485.png"/><Relationship Id="rId73" Type="http://schemas.openxmlformats.org/officeDocument/2006/relationships/image" Target="../media/image506.png"/><Relationship Id="rId78" Type="http://schemas.openxmlformats.org/officeDocument/2006/relationships/image" Target="../media/image511.png"/><Relationship Id="rId94" Type="http://schemas.openxmlformats.org/officeDocument/2006/relationships/image" Target="../media/image527.png"/><Relationship Id="rId99" Type="http://schemas.openxmlformats.org/officeDocument/2006/relationships/image" Target="../media/image532.png"/><Relationship Id="rId101" Type="http://schemas.openxmlformats.org/officeDocument/2006/relationships/image" Target="../media/image534.png"/><Relationship Id="rId122" Type="http://schemas.openxmlformats.org/officeDocument/2006/relationships/image" Target="../media/image555.png"/><Relationship Id="rId143" Type="http://schemas.openxmlformats.org/officeDocument/2006/relationships/image" Target="../media/image576.png"/><Relationship Id="rId148" Type="http://schemas.openxmlformats.org/officeDocument/2006/relationships/image" Target="../media/image581.png"/><Relationship Id="rId164" Type="http://schemas.openxmlformats.org/officeDocument/2006/relationships/image" Target="../media/image597.png"/><Relationship Id="rId169" Type="http://schemas.openxmlformats.org/officeDocument/2006/relationships/image" Target="../media/image602.png"/><Relationship Id="rId4" Type="http://schemas.openxmlformats.org/officeDocument/2006/relationships/image" Target="../media/image437.png"/><Relationship Id="rId9" Type="http://schemas.openxmlformats.org/officeDocument/2006/relationships/image" Target="../media/image442.png"/><Relationship Id="rId26" Type="http://schemas.openxmlformats.org/officeDocument/2006/relationships/image" Target="../media/image459.png"/><Relationship Id="rId47" Type="http://schemas.openxmlformats.org/officeDocument/2006/relationships/image" Target="../media/image480.png"/><Relationship Id="rId68" Type="http://schemas.openxmlformats.org/officeDocument/2006/relationships/image" Target="../media/image501.png"/><Relationship Id="rId89" Type="http://schemas.openxmlformats.org/officeDocument/2006/relationships/image" Target="../media/image522.png"/><Relationship Id="rId112" Type="http://schemas.openxmlformats.org/officeDocument/2006/relationships/image" Target="../media/image545.png"/><Relationship Id="rId133" Type="http://schemas.openxmlformats.org/officeDocument/2006/relationships/image" Target="../media/image566.png"/><Relationship Id="rId154" Type="http://schemas.openxmlformats.org/officeDocument/2006/relationships/image" Target="../media/image587.png"/><Relationship Id="rId16" Type="http://schemas.openxmlformats.org/officeDocument/2006/relationships/image" Target="../media/image449.png"/><Relationship Id="rId37" Type="http://schemas.openxmlformats.org/officeDocument/2006/relationships/image" Target="../media/image470.png"/><Relationship Id="rId58" Type="http://schemas.openxmlformats.org/officeDocument/2006/relationships/image" Target="../media/image491.png"/><Relationship Id="rId79" Type="http://schemas.openxmlformats.org/officeDocument/2006/relationships/image" Target="../media/image512.png"/><Relationship Id="rId102" Type="http://schemas.openxmlformats.org/officeDocument/2006/relationships/image" Target="../media/image535.png"/><Relationship Id="rId123" Type="http://schemas.openxmlformats.org/officeDocument/2006/relationships/image" Target="../media/image556.png"/><Relationship Id="rId144" Type="http://schemas.openxmlformats.org/officeDocument/2006/relationships/image" Target="../media/image577.png"/><Relationship Id="rId90" Type="http://schemas.openxmlformats.org/officeDocument/2006/relationships/image" Target="../media/image523.png"/><Relationship Id="rId165" Type="http://schemas.openxmlformats.org/officeDocument/2006/relationships/image" Target="../media/image598.png"/><Relationship Id="rId27" Type="http://schemas.openxmlformats.org/officeDocument/2006/relationships/image" Target="../media/image460.png"/><Relationship Id="rId48" Type="http://schemas.openxmlformats.org/officeDocument/2006/relationships/image" Target="../media/image481.png"/><Relationship Id="rId69" Type="http://schemas.openxmlformats.org/officeDocument/2006/relationships/image" Target="../media/image502.png"/><Relationship Id="rId113" Type="http://schemas.openxmlformats.org/officeDocument/2006/relationships/image" Target="../media/image546.png"/><Relationship Id="rId134" Type="http://schemas.openxmlformats.org/officeDocument/2006/relationships/image" Target="../media/image567.png"/><Relationship Id="rId80" Type="http://schemas.openxmlformats.org/officeDocument/2006/relationships/image" Target="../media/image513.png"/><Relationship Id="rId155" Type="http://schemas.openxmlformats.org/officeDocument/2006/relationships/image" Target="../media/image588.png"/><Relationship Id="rId17" Type="http://schemas.openxmlformats.org/officeDocument/2006/relationships/image" Target="../media/image450.png"/><Relationship Id="rId38" Type="http://schemas.openxmlformats.org/officeDocument/2006/relationships/image" Target="../media/image471.png"/><Relationship Id="rId59" Type="http://schemas.openxmlformats.org/officeDocument/2006/relationships/image" Target="../media/image492.png"/><Relationship Id="rId103" Type="http://schemas.openxmlformats.org/officeDocument/2006/relationships/image" Target="../media/image536.png"/><Relationship Id="rId124" Type="http://schemas.openxmlformats.org/officeDocument/2006/relationships/image" Target="../media/image557.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3" Type="http://schemas.openxmlformats.org/officeDocument/2006/relationships/image" Target="../media/image616.png"/><Relationship Id="rId18" Type="http://schemas.openxmlformats.org/officeDocument/2006/relationships/image" Target="../media/image489.png"/><Relationship Id="rId26" Type="http://schemas.openxmlformats.org/officeDocument/2006/relationships/image" Target="../media/image448.png"/><Relationship Id="rId39" Type="http://schemas.openxmlformats.org/officeDocument/2006/relationships/image" Target="../media/image634.png"/><Relationship Id="rId21" Type="http://schemas.openxmlformats.org/officeDocument/2006/relationships/image" Target="../media/image504.png"/><Relationship Id="rId34" Type="http://schemas.openxmlformats.org/officeDocument/2006/relationships/image" Target="../media/image372.png"/><Relationship Id="rId42" Type="http://schemas.openxmlformats.org/officeDocument/2006/relationships/image" Target="../media/image565.png"/><Relationship Id="rId47" Type="http://schemas.openxmlformats.org/officeDocument/2006/relationships/image" Target="../media/image423.png"/><Relationship Id="rId7" Type="http://schemas.openxmlformats.org/officeDocument/2006/relationships/image" Target="../media/image610.png"/><Relationship Id="rId2" Type="http://schemas.openxmlformats.org/officeDocument/2006/relationships/notesSlide" Target="../notesSlides/notesSlide20.xml"/><Relationship Id="rId16" Type="http://schemas.openxmlformats.org/officeDocument/2006/relationships/image" Target="../media/image619.png"/><Relationship Id="rId29" Type="http://schemas.openxmlformats.org/officeDocument/2006/relationships/image" Target="../media/image627.png"/><Relationship Id="rId1" Type="http://schemas.openxmlformats.org/officeDocument/2006/relationships/slideLayout" Target="../slideLayouts/slideLayout48.xml"/><Relationship Id="rId6" Type="http://schemas.openxmlformats.org/officeDocument/2006/relationships/image" Target="../media/image609.png"/><Relationship Id="rId11" Type="http://schemas.openxmlformats.org/officeDocument/2006/relationships/image" Target="../media/image614.png"/><Relationship Id="rId24" Type="http://schemas.openxmlformats.org/officeDocument/2006/relationships/image" Target="../media/image624.png"/><Relationship Id="rId32" Type="http://schemas.openxmlformats.org/officeDocument/2006/relationships/image" Target="../media/image630.tiff"/><Relationship Id="rId37" Type="http://schemas.openxmlformats.org/officeDocument/2006/relationships/image" Target="../media/image633.png"/><Relationship Id="rId40" Type="http://schemas.openxmlformats.org/officeDocument/2006/relationships/image" Target="../media/image635.svg"/><Relationship Id="rId45" Type="http://schemas.openxmlformats.org/officeDocument/2006/relationships/image" Target="../media/image638.png"/><Relationship Id="rId5" Type="http://schemas.openxmlformats.org/officeDocument/2006/relationships/image" Target="../media/image608.png"/><Relationship Id="rId15" Type="http://schemas.openxmlformats.org/officeDocument/2006/relationships/image" Target="../media/image618.png"/><Relationship Id="rId23" Type="http://schemas.openxmlformats.org/officeDocument/2006/relationships/image" Target="../media/image241.png"/><Relationship Id="rId28" Type="http://schemas.openxmlformats.org/officeDocument/2006/relationships/image" Target="../media/image626.tiff"/><Relationship Id="rId36" Type="http://schemas.openxmlformats.org/officeDocument/2006/relationships/image" Target="../media/image632.png"/><Relationship Id="rId10" Type="http://schemas.openxmlformats.org/officeDocument/2006/relationships/image" Target="../media/image613.jpeg"/><Relationship Id="rId19" Type="http://schemas.openxmlformats.org/officeDocument/2006/relationships/image" Target="../media/image621.tiff"/><Relationship Id="rId31" Type="http://schemas.openxmlformats.org/officeDocument/2006/relationships/image" Target="../media/image629.png"/><Relationship Id="rId44" Type="http://schemas.openxmlformats.org/officeDocument/2006/relationships/image" Target="../media/image570.png"/><Relationship Id="rId4" Type="http://schemas.openxmlformats.org/officeDocument/2006/relationships/image" Target="../media/image607.png"/><Relationship Id="rId9" Type="http://schemas.openxmlformats.org/officeDocument/2006/relationships/image" Target="../media/image612.png"/><Relationship Id="rId14" Type="http://schemas.openxmlformats.org/officeDocument/2006/relationships/image" Target="../media/image617.png"/><Relationship Id="rId22" Type="http://schemas.openxmlformats.org/officeDocument/2006/relationships/image" Target="../media/image623.tiff"/><Relationship Id="rId27" Type="http://schemas.openxmlformats.org/officeDocument/2006/relationships/image" Target="../media/image625.png"/><Relationship Id="rId30" Type="http://schemas.openxmlformats.org/officeDocument/2006/relationships/image" Target="../media/image628.png"/><Relationship Id="rId35" Type="http://schemas.openxmlformats.org/officeDocument/2006/relationships/image" Target="../media/image532.png"/><Relationship Id="rId43" Type="http://schemas.openxmlformats.org/officeDocument/2006/relationships/image" Target="../media/image637.png"/><Relationship Id="rId48" Type="http://schemas.openxmlformats.org/officeDocument/2006/relationships/image" Target="../media/image264.png"/><Relationship Id="rId8" Type="http://schemas.openxmlformats.org/officeDocument/2006/relationships/image" Target="../media/image611.png"/><Relationship Id="rId3" Type="http://schemas.openxmlformats.org/officeDocument/2006/relationships/image" Target="../media/image606.png"/><Relationship Id="rId12" Type="http://schemas.openxmlformats.org/officeDocument/2006/relationships/image" Target="../media/image615.png"/><Relationship Id="rId17" Type="http://schemas.openxmlformats.org/officeDocument/2006/relationships/image" Target="../media/image620.png"/><Relationship Id="rId25" Type="http://schemas.openxmlformats.org/officeDocument/2006/relationships/image" Target="../media/image315.png"/><Relationship Id="rId33" Type="http://schemas.openxmlformats.org/officeDocument/2006/relationships/image" Target="../media/image631.tiff"/><Relationship Id="rId38" Type="http://schemas.openxmlformats.org/officeDocument/2006/relationships/image" Target="../media/image373.png"/><Relationship Id="rId46" Type="http://schemas.openxmlformats.org/officeDocument/2006/relationships/image" Target="../media/image426.png"/><Relationship Id="rId20" Type="http://schemas.openxmlformats.org/officeDocument/2006/relationships/image" Target="../media/image622.png"/><Relationship Id="rId41" Type="http://schemas.openxmlformats.org/officeDocument/2006/relationships/image" Target="../media/image636.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39.png"/></Relationships>
</file>

<file path=ppt/slides/_rels/slide22.xml.rels><?xml version="1.0" encoding="UTF-8" standalone="yes"?>
<Relationships xmlns="http://schemas.openxmlformats.org/package/2006/relationships"><Relationship Id="rId26" Type="http://schemas.openxmlformats.org/officeDocument/2006/relationships/image" Target="../media/image662.png"/><Relationship Id="rId21" Type="http://schemas.openxmlformats.org/officeDocument/2006/relationships/image" Target="../media/image241.png"/><Relationship Id="rId42" Type="http://schemas.openxmlformats.org/officeDocument/2006/relationships/image" Target="../media/image677.png"/><Relationship Id="rId47" Type="http://schemas.openxmlformats.org/officeDocument/2006/relationships/image" Target="../media/image682.png"/><Relationship Id="rId63" Type="http://schemas.openxmlformats.org/officeDocument/2006/relationships/image" Target="../media/image697.png"/><Relationship Id="rId68" Type="http://schemas.openxmlformats.org/officeDocument/2006/relationships/image" Target="../media/image702.png"/><Relationship Id="rId84" Type="http://schemas.openxmlformats.org/officeDocument/2006/relationships/image" Target="../media/image717.png"/><Relationship Id="rId89" Type="http://schemas.openxmlformats.org/officeDocument/2006/relationships/image" Target="../media/image722.png"/><Relationship Id="rId16" Type="http://schemas.openxmlformats.org/officeDocument/2006/relationships/image" Target="../media/image653.png"/><Relationship Id="rId11" Type="http://schemas.openxmlformats.org/officeDocument/2006/relationships/image" Target="../media/image648.png"/><Relationship Id="rId32" Type="http://schemas.openxmlformats.org/officeDocument/2006/relationships/image" Target="../media/image667.png"/><Relationship Id="rId37" Type="http://schemas.openxmlformats.org/officeDocument/2006/relationships/image" Target="../media/image672.png"/><Relationship Id="rId53" Type="http://schemas.openxmlformats.org/officeDocument/2006/relationships/image" Target="../media/image688.png"/><Relationship Id="rId58" Type="http://schemas.openxmlformats.org/officeDocument/2006/relationships/image" Target="../media/image692.png"/><Relationship Id="rId74" Type="http://schemas.openxmlformats.org/officeDocument/2006/relationships/image" Target="../media/image708.png"/><Relationship Id="rId79" Type="http://schemas.openxmlformats.org/officeDocument/2006/relationships/image" Target="../media/image713.png"/><Relationship Id="rId5" Type="http://schemas.openxmlformats.org/officeDocument/2006/relationships/image" Target="../media/image642.png"/><Relationship Id="rId90" Type="http://schemas.openxmlformats.org/officeDocument/2006/relationships/image" Target="../media/image723.png"/><Relationship Id="rId14" Type="http://schemas.openxmlformats.org/officeDocument/2006/relationships/image" Target="../media/image651.png"/><Relationship Id="rId22" Type="http://schemas.openxmlformats.org/officeDocument/2006/relationships/image" Target="../media/image658.png"/><Relationship Id="rId27" Type="http://schemas.openxmlformats.org/officeDocument/2006/relationships/image" Target="../media/image315.png"/><Relationship Id="rId30" Type="http://schemas.openxmlformats.org/officeDocument/2006/relationships/image" Target="../media/image665.png"/><Relationship Id="rId35" Type="http://schemas.openxmlformats.org/officeDocument/2006/relationships/image" Target="../media/image670.png"/><Relationship Id="rId43" Type="http://schemas.openxmlformats.org/officeDocument/2006/relationships/image" Target="../media/image678.png"/><Relationship Id="rId48" Type="http://schemas.openxmlformats.org/officeDocument/2006/relationships/image" Target="../media/image683.png"/><Relationship Id="rId56" Type="http://schemas.openxmlformats.org/officeDocument/2006/relationships/image" Target="../media/image690.png"/><Relationship Id="rId64" Type="http://schemas.openxmlformats.org/officeDocument/2006/relationships/image" Target="../media/image698.png"/><Relationship Id="rId69" Type="http://schemas.openxmlformats.org/officeDocument/2006/relationships/image" Target="../media/image703.png"/><Relationship Id="rId77" Type="http://schemas.openxmlformats.org/officeDocument/2006/relationships/image" Target="../media/image711.png"/><Relationship Id="rId8" Type="http://schemas.openxmlformats.org/officeDocument/2006/relationships/image" Target="../media/image645.png"/><Relationship Id="rId51" Type="http://schemas.openxmlformats.org/officeDocument/2006/relationships/image" Target="../media/image686.png"/><Relationship Id="rId72" Type="http://schemas.openxmlformats.org/officeDocument/2006/relationships/image" Target="../media/image706.png"/><Relationship Id="rId80" Type="http://schemas.openxmlformats.org/officeDocument/2006/relationships/image" Target="../media/image714.png"/><Relationship Id="rId85" Type="http://schemas.openxmlformats.org/officeDocument/2006/relationships/image" Target="../media/image718.png"/><Relationship Id="rId3" Type="http://schemas.openxmlformats.org/officeDocument/2006/relationships/image" Target="../media/image640.png"/><Relationship Id="rId12" Type="http://schemas.openxmlformats.org/officeDocument/2006/relationships/image" Target="../media/image649.png"/><Relationship Id="rId17" Type="http://schemas.openxmlformats.org/officeDocument/2006/relationships/image" Target="../media/image654.png"/><Relationship Id="rId25" Type="http://schemas.openxmlformats.org/officeDocument/2006/relationships/image" Target="../media/image661.png"/><Relationship Id="rId33" Type="http://schemas.openxmlformats.org/officeDocument/2006/relationships/image" Target="../media/image668.png"/><Relationship Id="rId38" Type="http://schemas.openxmlformats.org/officeDocument/2006/relationships/image" Target="../media/image673.png"/><Relationship Id="rId46" Type="http://schemas.openxmlformats.org/officeDocument/2006/relationships/image" Target="../media/image681.png"/><Relationship Id="rId59" Type="http://schemas.openxmlformats.org/officeDocument/2006/relationships/image" Target="../media/image693.png"/><Relationship Id="rId67" Type="http://schemas.openxmlformats.org/officeDocument/2006/relationships/image" Target="../media/image701.png"/><Relationship Id="rId20" Type="http://schemas.openxmlformats.org/officeDocument/2006/relationships/image" Target="../media/image657.png"/><Relationship Id="rId41" Type="http://schemas.openxmlformats.org/officeDocument/2006/relationships/image" Target="../media/image676.png"/><Relationship Id="rId54" Type="http://schemas.openxmlformats.org/officeDocument/2006/relationships/image" Target="../media/image689.png"/><Relationship Id="rId62" Type="http://schemas.openxmlformats.org/officeDocument/2006/relationships/image" Target="../media/image696.png"/><Relationship Id="rId70" Type="http://schemas.openxmlformats.org/officeDocument/2006/relationships/image" Target="../media/image704.png"/><Relationship Id="rId75" Type="http://schemas.openxmlformats.org/officeDocument/2006/relationships/image" Target="../media/image709.png"/><Relationship Id="rId83" Type="http://schemas.openxmlformats.org/officeDocument/2006/relationships/image" Target="../media/image49.png"/><Relationship Id="rId88" Type="http://schemas.openxmlformats.org/officeDocument/2006/relationships/image" Target="../media/image721.png"/><Relationship Id="rId91" Type="http://schemas.openxmlformats.org/officeDocument/2006/relationships/image" Target="../media/image264.png"/><Relationship Id="rId1" Type="http://schemas.openxmlformats.org/officeDocument/2006/relationships/slideLayout" Target="../slideLayouts/slideLayout26.xml"/><Relationship Id="rId6" Type="http://schemas.openxmlformats.org/officeDocument/2006/relationships/image" Target="../media/image643.png"/><Relationship Id="rId15" Type="http://schemas.openxmlformats.org/officeDocument/2006/relationships/image" Target="../media/image652.png"/><Relationship Id="rId23" Type="http://schemas.openxmlformats.org/officeDocument/2006/relationships/image" Target="../media/image659.png"/><Relationship Id="rId28" Type="http://schemas.openxmlformats.org/officeDocument/2006/relationships/image" Target="../media/image663.png"/><Relationship Id="rId36" Type="http://schemas.openxmlformats.org/officeDocument/2006/relationships/image" Target="../media/image671.png"/><Relationship Id="rId49" Type="http://schemas.openxmlformats.org/officeDocument/2006/relationships/image" Target="../media/image684.png"/><Relationship Id="rId57" Type="http://schemas.openxmlformats.org/officeDocument/2006/relationships/image" Target="../media/image691.png"/><Relationship Id="rId10" Type="http://schemas.openxmlformats.org/officeDocument/2006/relationships/image" Target="../media/image647.png"/><Relationship Id="rId31" Type="http://schemas.openxmlformats.org/officeDocument/2006/relationships/image" Target="../media/image666.png"/><Relationship Id="rId44" Type="http://schemas.openxmlformats.org/officeDocument/2006/relationships/image" Target="../media/image679.png"/><Relationship Id="rId52" Type="http://schemas.openxmlformats.org/officeDocument/2006/relationships/image" Target="../media/image687.png"/><Relationship Id="rId60" Type="http://schemas.openxmlformats.org/officeDocument/2006/relationships/image" Target="../media/image694.png"/><Relationship Id="rId65" Type="http://schemas.openxmlformats.org/officeDocument/2006/relationships/image" Target="../media/image699.png"/><Relationship Id="rId73" Type="http://schemas.openxmlformats.org/officeDocument/2006/relationships/image" Target="../media/image707.png"/><Relationship Id="rId78" Type="http://schemas.openxmlformats.org/officeDocument/2006/relationships/image" Target="../media/image712.png"/><Relationship Id="rId81" Type="http://schemas.openxmlformats.org/officeDocument/2006/relationships/image" Target="../media/image715.png"/><Relationship Id="rId86" Type="http://schemas.openxmlformats.org/officeDocument/2006/relationships/image" Target="../media/image719.png"/><Relationship Id="rId4" Type="http://schemas.openxmlformats.org/officeDocument/2006/relationships/image" Target="../media/image641.png"/><Relationship Id="rId9" Type="http://schemas.openxmlformats.org/officeDocument/2006/relationships/image" Target="../media/image646.png"/><Relationship Id="rId13" Type="http://schemas.openxmlformats.org/officeDocument/2006/relationships/image" Target="../media/image650.png"/><Relationship Id="rId18" Type="http://schemas.openxmlformats.org/officeDocument/2006/relationships/image" Target="../media/image655.png"/><Relationship Id="rId39" Type="http://schemas.openxmlformats.org/officeDocument/2006/relationships/image" Target="../media/image674.png"/><Relationship Id="rId34" Type="http://schemas.openxmlformats.org/officeDocument/2006/relationships/image" Target="../media/image669.png"/><Relationship Id="rId50" Type="http://schemas.openxmlformats.org/officeDocument/2006/relationships/image" Target="../media/image685.png"/><Relationship Id="rId55" Type="http://schemas.openxmlformats.org/officeDocument/2006/relationships/image" Target="../media/image485.png"/><Relationship Id="rId76" Type="http://schemas.openxmlformats.org/officeDocument/2006/relationships/image" Target="../media/image710.png"/><Relationship Id="rId7" Type="http://schemas.openxmlformats.org/officeDocument/2006/relationships/image" Target="../media/image644.png"/><Relationship Id="rId71" Type="http://schemas.openxmlformats.org/officeDocument/2006/relationships/image" Target="../media/image705.png"/><Relationship Id="rId92" Type="http://schemas.openxmlformats.org/officeDocument/2006/relationships/image" Target="../media/image724.png"/><Relationship Id="rId2" Type="http://schemas.openxmlformats.org/officeDocument/2006/relationships/notesSlide" Target="../notesSlides/notesSlide22.xml"/><Relationship Id="rId29" Type="http://schemas.openxmlformats.org/officeDocument/2006/relationships/image" Target="../media/image664.png"/><Relationship Id="rId24" Type="http://schemas.openxmlformats.org/officeDocument/2006/relationships/image" Target="../media/image660.png"/><Relationship Id="rId40" Type="http://schemas.openxmlformats.org/officeDocument/2006/relationships/image" Target="../media/image675.png"/><Relationship Id="rId45" Type="http://schemas.openxmlformats.org/officeDocument/2006/relationships/image" Target="../media/image680.png"/><Relationship Id="rId66" Type="http://schemas.openxmlformats.org/officeDocument/2006/relationships/image" Target="../media/image700.png"/><Relationship Id="rId87" Type="http://schemas.openxmlformats.org/officeDocument/2006/relationships/image" Target="../media/image720.png"/><Relationship Id="rId61" Type="http://schemas.openxmlformats.org/officeDocument/2006/relationships/image" Target="../media/image695.png"/><Relationship Id="rId82" Type="http://schemas.openxmlformats.org/officeDocument/2006/relationships/image" Target="../media/image716.png"/><Relationship Id="rId19" Type="http://schemas.openxmlformats.org/officeDocument/2006/relationships/image" Target="../media/image656.png"/></Relationships>
</file>

<file path=ppt/slides/_rels/slide23.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726.png"/><Relationship Id="rId5" Type="http://schemas.openxmlformats.org/officeDocument/2006/relationships/image" Target="../media/image725.png"/><Relationship Id="rId4" Type="http://schemas.openxmlformats.org/officeDocument/2006/relationships/hyperlink" Target="https://www.cncf.io/certification/expert/cka/cka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727.png"/><Relationship Id="rId4" Type="http://schemas.openxmlformats.org/officeDocument/2006/relationships/hyperlink" Target="https://www.cncf.io/certification/kcsp/" TargetMode="External"/></Relationships>
</file>

<file path=ppt/slides/_rels/slide26.xml.rels><?xml version="1.0" encoding="UTF-8" standalone="yes"?>
<Relationships xmlns="http://schemas.openxmlformats.org/package/2006/relationships"><Relationship Id="rId26" Type="http://schemas.openxmlformats.org/officeDocument/2006/relationships/image" Target="../media/image751.png"/><Relationship Id="rId21" Type="http://schemas.openxmlformats.org/officeDocument/2006/relationships/image" Target="../media/image746.png"/><Relationship Id="rId42" Type="http://schemas.openxmlformats.org/officeDocument/2006/relationships/image" Target="../media/image765.png"/><Relationship Id="rId47" Type="http://schemas.openxmlformats.org/officeDocument/2006/relationships/image" Target="../media/image770.png"/><Relationship Id="rId63" Type="http://schemas.openxmlformats.org/officeDocument/2006/relationships/image" Target="../media/image786.png"/><Relationship Id="rId68" Type="http://schemas.openxmlformats.org/officeDocument/2006/relationships/image" Target="../media/image791.png"/><Relationship Id="rId84" Type="http://schemas.openxmlformats.org/officeDocument/2006/relationships/image" Target="../media/image807.png"/><Relationship Id="rId89" Type="http://schemas.openxmlformats.org/officeDocument/2006/relationships/image" Target="../media/image812.png"/><Relationship Id="rId16" Type="http://schemas.openxmlformats.org/officeDocument/2006/relationships/image" Target="../media/image741.png"/><Relationship Id="rId11" Type="http://schemas.openxmlformats.org/officeDocument/2006/relationships/image" Target="../media/image736.png"/><Relationship Id="rId32" Type="http://schemas.openxmlformats.org/officeDocument/2006/relationships/image" Target="../media/image755.png"/><Relationship Id="rId37" Type="http://schemas.openxmlformats.org/officeDocument/2006/relationships/image" Target="../media/image760.png"/><Relationship Id="rId53" Type="http://schemas.openxmlformats.org/officeDocument/2006/relationships/image" Target="../media/image776.png"/><Relationship Id="rId58" Type="http://schemas.openxmlformats.org/officeDocument/2006/relationships/image" Target="../media/image781.png"/><Relationship Id="rId74" Type="http://schemas.openxmlformats.org/officeDocument/2006/relationships/image" Target="../media/image797.png"/><Relationship Id="rId79" Type="http://schemas.openxmlformats.org/officeDocument/2006/relationships/image" Target="../media/image802.png"/><Relationship Id="rId5" Type="http://schemas.openxmlformats.org/officeDocument/2006/relationships/image" Target="../media/image730.png"/><Relationship Id="rId90" Type="http://schemas.openxmlformats.org/officeDocument/2006/relationships/image" Target="../media/image813.png"/><Relationship Id="rId95" Type="http://schemas.openxmlformats.org/officeDocument/2006/relationships/image" Target="../media/image818.png"/><Relationship Id="rId22" Type="http://schemas.openxmlformats.org/officeDocument/2006/relationships/image" Target="../media/image747.png"/><Relationship Id="rId27" Type="http://schemas.openxmlformats.org/officeDocument/2006/relationships/image" Target="../media/image315.png"/><Relationship Id="rId43" Type="http://schemas.openxmlformats.org/officeDocument/2006/relationships/image" Target="../media/image766.png"/><Relationship Id="rId48" Type="http://schemas.openxmlformats.org/officeDocument/2006/relationships/image" Target="../media/image771.png"/><Relationship Id="rId64" Type="http://schemas.openxmlformats.org/officeDocument/2006/relationships/image" Target="../media/image787.png"/><Relationship Id="rId69" Type="http://schemas.openxmlformats.org/officeDocument/2006/relationships/image" Target="../media/image792.png"/><Relationship Id="rId8" Type="http://schemas.openxmlformats.org/officeDocument/2006/relationships/image" Target="../media/image733.png"/><Relationship Id="rId51" Type="http://schemas.openxmlformats.org/officeDocument/2006/relationships/image" Target="../media/image774.png"/><Relationship Id="rId72" Type="http://schemas.openxmlformats.org/officeDocument/2006/relationships/image" Target="../media/image795.png"/><Relationship Id="rId80" Type="http://schemas.openxmlformats.org/officeDocument/2006/relationships/image" Target="../media/image803.png"/><Relationship Id="rId85" Type="http://schemas.openxmlformats.org/officeDocument/2006/relationships/image" Target="../media/image808.png"/><Relationship Id="rId93" Type="http://schemas.openxmlformats.org/officeDocument/2006/relationships/image" Target="../media/image816.png"/><Relationship Id="rId3" Type="http://schemas.openxmlformats.org/officeDocument/2006/relationships/image" Target="../media/image728.png"/><Relationship Id="rId12" Type="http://schemas.openxmlformats.org/officeDocument/2006/relationships/image" Target="../media/image737.png"/><Relationship Id="rId17" Type="http://schemas.openxmlformats.org/officeDocument/2006/relationships/image" Target="../media/image742.png"/><Relationship Id="rId25" Type="http://schemas.openxmlformats.org/officeDocument/2006/relationships/image" Target="../media/image750.png"/><Relationship Id="rId33" Type="http://schemas.openxmlformats.org/officeDocument/2006/relationships/image" Target="../media/image756.png"/><Relationship Id="rId38" Type="http://schemas.openxmlformats.org/officeDocument/2006/relationships/image" Target="../media/image761.png"/><Relationship Id="rId46" Type="http://schemas.openxmlformats.org/officeDocument/2006/relationships/image" Target="../media/image769.png"/><Relationship Id="rId59" Type="http://schemas.openxmlformats.org/officeDocument/2006/relationships/image" Target="../media/image782.png"/><Relationship Id="rId67" Type="http://schemas.openxmlformats.org/officeDocument/2006/relationships/image" Target="../media/image790.png"/><Relationship Id="rId20" Type="http://schemas.openxmlformats.org/officeDocument/2006/relationships/image" Target="../media/image745.png"/><Relationship Id="rId41" Type="http://schemas.openxmlformats.org/officeDocument/2006/relationships/image" Target="../media/image764.png"/><Relationship Id="rId54" Type="http://schemas.openxmlformats.org/officeDocument/2006/relationships/image" Target="../media/image777.png"/><Relationship Id="rId62" Type="http://schemas.openxmlformats.org/officeDocument/2006/relationships/image" Target="../media/image785.png"/><Relationship Id="rId70" Type="http://schemas.openxmlformats.org/officeDocument/2006/relationships/image" Target="../media/image793.png"/><Relationship Id="rId75" Type="http://schemas.openxmlformats.org/officeDocument/2006/relationships/image" Target="../media/image798.png"/><Relationship Id="rId83" Type="http://schemas.openxmlformats.org/officeDocument/2006/relationships/image" Target="../media/image806.png"/><Relationship Id="rId88" Type="http://schemas.openxmlformats.org/officeDocument/2006/relationships/image" Target="../media/image811.png"/><Relationship Id="rId91" Type="http://schemas.openxmlformats.org/officeDocument/2006/relationships/image" Target="../media/image814.png"/><Relationship Id="rId96" Type="http://schemas.openxmlformats.org/officeDocument/2006/relationships/image" Target="../media/image819.png"/><Relationship Id="rId1" Type="http://schemas.openxmlformats.org/officeDocument/2006/relationships/slideLayout" Target="../slideLayouts/slideLayout26.xml"/><Relationship Id="rId6" Type="http://schemas.openxmlformats.org/officeDocument/2006/relationships/image" Target="../media/image731.png"/><Relationship Id="rId15" Type="http://schemas.openxmlformats.org/officeDocument/2006/relationships/image" Target="../media/image740.png"/><Relationship Id="rId23" Type="http://schemas.openxmlformats.org/officeDocument/2006/relationships/image" Target="../media/image748.png"/><Relationship Id="rId28" Type="http://schemas.openxmlformats.org/officeDocument/2006/relationships/image" Target="../media/image539.png"/><Relationship Id="rId36" Type="http://schemas.openxmlformats.org/officeDocument/2006/relationships/image" Target="../media/image759.png"/><Relationship Id="rId49" Type="http://schemas.openxmlformats.org/officeDocument/2006/relationships/image" Target="../media/image772.png"/><Relationship Id="rId57" Type="http://schemas.openxmlformats.org/officeDocument/2006/relationships/image" Target="../media/image780.png"/><Relationship Id="rId10" Type="http://schemas.openxmlformats.org/officeDocument/2006/relationships/image" Target="../media/image735.png"/><Relationship Id="rId31" Type="http://schemas.openxmlformats.org/officeDocument/2006/relationships/image" Target="../media/image754.png"/><Relationship Id="rId44" Type="http://schemas.openxmlformats.org/officeDocument/2006/relationships/image" Target="../media/image767.png"/><Relationship Id="rId52" Type="http://schemas.openxmlformats.org/officeDocument/2006/relationships/image" Target="../media/image775.png"/><Relationship Id="rId60" Type="http://schemas.openxmlformats.org/officeDocument/2006/relationships/image" Target="../media/image783.png"/><Relationship Id="rId65" Type="http://schemas.openxmlformats.org/officeDocument/2006/relationships/image" Target="../media/image788.png"/><Relationship Id="rId73" Type="http://schemas.openxmlformats.org/officeDocument/2006/relationships/image" Target="../media/image796.png"/><Relationship Id="rId78" Type="http://schemas.openxmlformats.org/officeDocument/2006/relationships/image" Target="../media/image801.png"/><Relationship Id="rId81" Type="http://schemas.openxmlformats.org/officeDocument/2006/relationships/image" Target="../media/image804.png"/><Relationship Id="rId86" Type="http://schemas.openxmlformats.org/officeDocument/2006/relationships/image" Target="../media/image809.png"/><Relationship Id="rId94" Type="http://schemas.openxmlformats.org/officeDocument/2006/relationships/image" Target="../media/image817.png"/><Relationship Id="rId4" Type="http://schemas.openxmlformats.org/officeDocument/2006/relationships/image" Target="../media/image729.png"/><Relationship Id="rId9" Type="http://schemas.openxmlformats.org/officeDocument/2006/relationships/image" Target="../media/image734.png"/><Relationship Id="rId13" Type="http://schemas.openxmlformats.org/officeDocument/2006/relationships/image" Target="../media/image738.png"/><Relationship Id="rId18" Type="http://schemas.openxmlformats.org/officeDocument/2006/relationships/image" Target="../media/image743.png"/><Relationship Id="rId39" Type="http://schemas.openxmlformats.org/officeDocument/2006/relationships/image" Target="../media/image762.png"/><Relationship Id="rId34" Type="http://schemas.openxmlformats.org/officeDocument/2006/relationships/image" Target="../media/image757.png"/><Relationship Id="rId50" Type="http://schemas.openxmlformats.org/officeDocument/2006/relationships/image" Target="../media/image773.png"/><Relationship Id="rId55" Type="http://schemas.openxmlformats.org/officeDocument/2006/relationships/image" Target="../media/image778.png"/><Relationship Id="rId76" Type="http://schemas.openxmlformats.org/officeDocument/2006/relationships/image" Target="../media/image799.png"/><Relationship Id="rId7" Type="http://schemas.openxmlformats.org/officeDocument/2006/relationships/image" Target="../media/image732.png"/><Relationship Id="rId71" Type="http://schemas.openxmlformats.org/officeDocument/2006/relationships/image" Target="../media/image794.png"/><Relationship Id="rId92" Type="http://schemas.openxmlformats.org/officeDocument/2006/relationships/image" Target="../media/image815.png"/><Relationship Id="rId2" Type="http://schemas.openxmlformats.org/officeDocument/2006/relationships/notesSlide" Target="../notesSlides/notesSlide26.xml"/><Relationship Id="rId29" Type="http://schemas.openxmlformats.org/officeDocument/2006/relationships/image" Target="../media/image752.png"/><Relationship Id="rId24" Type="http://schemas.openxmlformats.org/officeDocument/2006/relationships/image" Target="../media/image749.png"/><Relationship Id="rId40" Type="http://schemas.openxmlformats.org/officeDocument/2006/relationships/image" Target="../media/image763.png"/><Relationship Id="rId45" Type="http://schemas.openxmlformats.org/officeDocument/2006/relationships/image" Target="../media/image768.png"/><Relationship Id="rId66" Type="http://schemas.openxmlformats.org/officeDocument/2006/relationships/image" Target="../media/image789.png"/><Relationship Id="rId87" Type="http://schemas.openxmlformats.org/officeDocument/2006/relationships/image" Target="../media/image810.png"/><Relationship Id="rId61" Type="http://schemas.openxmlformats.org/officeDocument/2006/relationships/image" Target="../media/image784.png"/><Relationship Id="rId82" Type="http://schemas.openxmlformats.org/officeDocument/2006/relationships/image" Target="../media/image805.png"/><Relationship Id="rId19" Type="http://schemas.openxmlformats.org/officeDocument/2006/relationships/image" Target="../media/image744.png"/><Relationship Id="rId14" Type="http://schemas.openxmlformats.org/officeDocument/2006/relationships/image" Target="../media/image739.png"/><Relationship Id="rId30" Type="http://schemas.openxmlformats.org/officeDocument/2006/relationships/image" Target="../media/image753.png"/><Relationship Id="rId35" Type="http://schemas.openxmlformats.org/officeDocument/2006/relationships/image" Target="../media/image758.png"/><Relationship Id="rId56" Type="http://schemas.openxmlformats.org/officeDocument/2006/relationships/image" Target="../media/image779.png"/><Relationship Id="rId77" Type="http://schemas.openxmlformats.org/officeDocument/2006/relationships/image" Target="../media/image800.png"/></Relationships>
</file>

<file path=ppt/slides/_rels/slide27.xml.rels><?xml version="1.0" encoding="UTF-8" standalone="yes"?>
<Relationships xmlns="http://schemas.openxmlformats.org/package/2006/relationships"><Relationship Id="rId8" Type="http://schemas.openxmlformats.org/officeDocument/2006/relationships/image" Target="../media/image822.png"/><Relationship Id="rId3" Type="http://schemas.openxmlformats.org/officeDocument/2006/relationships/hyperlink" Target="https://github.com/cncf/cnf-testbed" TargetMode="External"/><Relationship Id="rId7" Type="http://schemas.openxmlformats.org/officeDocument/2006/relationships/image" Target="../media/image821.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820.png"/><Relationship Id="rId11" Type="http://schemas.openxmlformats.org/officeDocument/2006/relationships/image" Target="../media/image825.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24.png"/><Relationship Id="rId4" Type="http://schemas.openxmlformats.org/officeDocument/2006/relationships/hyperlink" Target="https://www.packet.com/cnf" TargetMode="External"/><Relationship Id="rId9" Type="http://schemas.openxmlformats.org/officeDocument/2006/relationships/image" Target="../media/image823.png"/></Relationships>
</file>

<file path=ppt/slides/_rels/slide28.xml.rels><?xml version="1.0" encoding="UTF-8" standalone="yes"?>
<Relationships xmlns="http://schemas.openxmlformats.org/package/2006/relationships"><Relationship Id="rId8" Type="http://schemas.openxmlformats.org/officeDocument/2006/relationships/image" Target="../media/image827.png"/><Relationship Id="rId3" Type="http://schemas.openxmlformats.org/officeDocument/2006/relationships/hyperlink" Target="https://events.linuxfoundation.cn/events/kubecon-cloudnativecon-china-2019/" TargetMode="External"/><Relationship Id="rId7" Type="http://schemas.openxmlformats.org/officeDocument/2006/relationships/image" Target="../media/image826.png"/><Relationship Id="rId2" Type="http://schemas.openxmlformats.org/officeDocument/2006/relationships/notesSlide" Target="../notesSlides/notesSlide28.xml"/><Relationship Id="rId1" Type="http://schemas.openxmlformats.org/officeDocument/2006/relationships/slideLayout" Target="../slideLayouts/slideLayout48.xml"/><Relationship Id="rId6" Type="http://schemas.openxmlformats.org/officeDocument/2006/relationships/hyperlink" Target="https://events.linuxfoundation.org/events/kubecon-cloudnativecon-north-america-2019/cfp/" TargetMode="External"/><Relationship Id="rId5" Type="http://schemas.openxmlformats.org/officeDocument/2006/relationships/hyperlink" Target="https://events.linuxfoundation.org/events/kubecon-cloudnativecon-north-america-2019/sponsor/" TargetMode="External"/><Relationship Id="rId4" Type="http://schemas.openxmlformats.org/officeDocument/2006/relationships/hyperlink" Target="https://events.linuxfoundation.org/events/kubecon-cloudnativecon-north-america-2019/" TargetMode="External"/><Relationship Id="rId9" Type="http://schemas.openxmlformats.org/officeDocument/2006/relationships/image" Target="../media/image828.png"/></Relationships>
</file>

<file path=ppt/slides/_rels/slide29.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0.xml.rels><?xml version="1.0" encoding="UTF-8" standalone="yes"?>
<Relationships xmlns="http://schemas.openxmlformats.org/package/2006/relationships"><Relationship Id="rId3" Type="http://schemas.openxmlformats.org/officeDocument/2006/relationships/image" Target="../media/image830.jpe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833.png"/><Relationship Id="rId4" Type="http://schemas.openxmlformats.org/officeDocument/2006/relationships/image" Target="../media/image832.png"/></Relationships>
</file>

<file path=ppt/slides/_rels/slide32.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38.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37.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36.png"/><Relationship Id="rId5" Type="http://schemas.openxmlformats.org/officeDocument/2006/relationships/hyperlink" Target="https://www.cncf.io/blog/" TargetMode="External"/><Relationship Id="rId10" Type="http://schemas.openxmlformats.org/officeDocument/2006/relationships/image" Target="../media/image835.png"/><Relationship Id="rId4" Type="http://schemas.openxmlformats.org/officeDocument/2006/relationships/hyperlink" Target="https://www.cncf.io/community/recorded-events/" TargetMode="External"/><Relationship Id="rId9" Type="http://schemas.openxmlformats.org/officeDocument/2006/relationships/image" Target="../media/image834.png"/></Relationships>
</file>

<file path=ppt/slides/_rels/slide33.xml.rels><?xml version="1.0" encoding="UTF-8" standalone="yes"?>
<Relationships xmlns="http://schemas.openxmlformats.org/package/2006/relationships"><Relationship Id="rId8" Type="http://schemas.openxmlformats.org/officeDocument/2006/relationships/image" Target="../media/image841.png"/><Relationship Id="rId3" Type="http://schemas.openxmlformats.org/officeDocument/2006/relationships/hyperlink" Target="https://www.cncf.io/people/ambassadors/" TargetMode="External"/><Relationship Id="rId7" Type="http://schemas.openxmlformats.org/officeDocument/2006/relationships/image" Target="../media/image840.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839.png"/><Relationship Id="rId5" Type="http://schemas.openxmlformats.org/officeDocument/2006/relationships/hyperlink" Target="https://www.linuxfoundation.org/membership/" TargetMode="External"/><Relationship Id="rId10" Type="http://schemas.openxmlformats.org/officeDocument/2006/relationships/image" Target="../media/image834.png"/><Relationship Id="rId4" Type="http://schemas.openxmlformats.org/officeDocument/2006/relationships/hyperlink" Target="https://kubernetes.io/partners/" TargetMode="External"/><Relationship Id="rId9" Type="http://schemas.openxmlformats.org/officeDocument/2006/relationships/image" Target="../media/image842.png"/></Relationships>
</file>

<file path=ppt/slides/_rels/slide34.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45.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44.png"/><Relationship Id="rId17" Type="http://schemas.openxmlformats.org/officeDocument/2006/relationships/image" Target="../media/image849.png"/><Relationship Id="rId2" Type="http://schemas.openxmlformats.org/officeDocument/2006/relationships/notesSlide" Target="../notesSlides/notesSlide34.xml"/><Relationship Id="rId16" Type="http://schemas.openxmlformats.org/officeDocument/2006/relationships/image" Target="../media/image848.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43.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47.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850.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851.png"/></Relationships>
</file>

<file path=ppt/slides/_rels/slide38.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852.png"/></Relationships>
</file>

<file path=ppt/slides/_rels/slide39.xml.rels><?xml version="1.0" encoding="UTF-8" standalone="yes"?>
<Relationships xmlns="http://schemas.openxmlformats.org/package/2006/relationships"><Relationship Id="rId3" Type="http://schemas.openxmlformats.org/officeDocument/2006/relationships/image" Target="../media/image853.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40.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854.png"/><Relationship Id="rId4" Type="http://schemas.openxmlformats.org/officeDocument/2006/relationships/hyperlink" Target="https://www.cncf.io/people/end-user-communit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55.png"/><Relationship Id="rId7" Type="http://schemas.openxmlformats.org/officeDocument/2006/relationships/image" Target="../media/image859.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858.png"/><Relationship Id="rId5" Type="http://schemas.openxmlformats.org/officeDocument/2006/relationships/image" Target="../media/image857.png"/><Relationship Id="rId4" Type="http://schemas.openxmlformats.org/officeDocument/2006/relationships/image" Target="../media/image856.png"/></Relationships>
</file>

<file path=ppt/slides/_rels/slide42.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61.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26.xml"/><Relationship Id="rId5" Type="http://schemas.openxmlformats.org/officeDocument/2006/relationships/image" Target="../media/image90.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12factor.net/" TargetMode="External"/><Relationship Id="rId7"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62.png"/></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63.png"/><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jp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4.png"/><Relationship Id="rId7"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2.jpg"/><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2.jp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866.png"/><Relationship Id="rId4" Type="http://schemas.openxmlformats.org/officeDocument/2006/relationships/image" Target="../media/image84.png"/><Relationship Id="rId9" Type="http://schemas.openxmlformats.org/officeDocument/2006/relationships/image" Target="../media/image865.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66.png"/><Relationship Id="rId3" Type="http://schemas.openxmlformats.org/officeDocument/2006/relationships/image" Target="../media/image80.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2.jpg"/><Relationship Id="rId10" Type="http://schemas.openxmlformats.org/officeDocument/2006/relationships/image" Target="../media/image88.png"/><Relationship Id="rId4" Type="http://schemas.openxmlformats.org/officeDocument/2006/relationships/image" Target="../media/image81.png"/><Relationship Id="rId9" Type="http://schemas.openxmlformats.org/officeDocument/2006/relationships/image" Target="../media/image8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867.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68.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69.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70.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71.jpe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1.xml"/><Relationship Id="rId1" Type="http://schemas.openxmlformats.org/officeDocument/2006/relationships/slideLayout" Target="../slideLayouts/slideLayout24.xml"/><Relationship Id="rId5" Type="http://schemas.openxmlformats.org/officeDocument/2006/relationships/image" Target="../media/image872.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最终用户社区有89家公司</a:t>
            </a:r>
            <a:endParaRPr b="0" i="0" u="none" strike="noStrike" cap="none" dirty="0">
              <a:solidFill>
                <a:srgbClr val="FFFFFF"/>
              </a:solidFill>
              <a:latin typeface="Helvetica Neue"/>
              <a:ea typeface="Helvetica Neue"/>
              <a:cs typeface="Helvetica Neue"/>
              <a:sym typeface="Helvetica Neue"/>
            </a:endParaRPr>
          </a:p>
        </p:txBody>
      </p:sp>
      <p:sp>
        <p:nvSpPr>
          <p:cNvPr id="411" name="Google Shape;411;p34"/>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9 non-public members</a:t>
            </a:r>
            <a:endParaRPr sz="1100" i="1"/>
          </a:p>
        </p:txBody>
      </p:sp>
      <p:pic>
        <p:nvPicPr>
          <p:cNvPr id="412" name="Google Shape;412;p34"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80467" y="1102106"/>
            <a:ext cx="697800" cy="288300"/>
          </a:xfrm>
          <a:prstGeom prst="rect">
            <a:avLst/>
          </a:prstGeom>
          <a:noFill/>
          <a:ln>
            <a:noFill/>
          </a:ln>
        </p:spPr>
      </p:pic>
      <p:pic>
        <p:nvPicPr>
          <p:cNvPr id="413" name="Google Shape;413;p3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15000" y="1521777"/>
            <a:ext cx="578400" cy="343800"/>
          </a:xfrm>
          <a:prstGeom prst="rect">
            <a:avLst/>
          </a:prstGeom>
          <a:noFill/>
          <a:ln>
            <a:noFill/>
          </a:ln>
        </p:spPr>
      </p:pic>
      <p:pic>
        <p:nvPicPr>
          <p:cNvPr id="414" name="Google Shape;414;p34"/>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525983" y="1530177"/>
            <a:ext cx="549900" cy="327000"/>
          </a:xfrm>
          <a:prstGeom prst="rect">
            <a:avLst/>
          </a:prstGeom>
          <a:noFill/>
          <a:ln>
            <a:noFill/>
          </a:ln>
        </p:spPr>
      </p:pic>
      <p:pic>
        <p:nvPicPr>
          <p:cNvPr id="415" name="Google Shape;415;p3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624239" y="2698148"/>
            <a:ext cx="697800" cy="235200"/>
          </a:xfrm>
          <a:prstGeom prst="rect">
            <a:avLst/>
          </a:prstGeom>
          <a:noFill/>
          <a:ln>
            <a:noFill/>
          </a:ln>
        </p:spPr>
      </p:pic>
      <p:pic>
        <p:nvPicPr>
          <p:cNvPr id="416" name="Google Shape;416;p3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771780" y="4288174"/>
            <a:ext cx="778500" cy="200151"/>
          </a:xfrm>
          <a:prstGeom prst="rect">
            <a:avLst/>
          </a:prstGeom>
          <a:noFill/>
          <a:ln>
            <a:noFill/>
          </a:ln>
        </p:spPr>
      </p:pic>
      <p:pic>
        <p:nvPicPr>
          <p:cNvPr id="417" name="Google Shape;417;p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90478" y="2652226"/>
            <a:ext cx="549850" cy="327046"/>
          </a:xfrm>
          <a:prstGeom prst="rect">
            <a:avLst/>
          </a:prstGeom>
          <a:noFill/>
          <a:ln>
            <a:noFill/>
          </a:ln>
        </p:spPr>
      </p:pic>
      <p:pic>
        <p:nvPicPr>
          <p:cNvPr id="418" name="Google Shape;418;p3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782838" y="4151875"/>
            <a:ext cx="487465" cy="472750"/>
          </a:xfrm>
          <a:prstGeom prst="rect">
            <a:avLst/>
          </a:prstGeom>
          <a:noFill/>
          <a:ln>
            <a:noFill/>
          </a:ln>
        </p:spPr>
      </p:pic>
      <p:pic>
        <p:nvPicPr>
          <p:cNvPr id="419" name="Google Shape;419;p3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858444" y="3732233"/>
            <a:ext cx="398400" cy="313444"/>
          </a:xfrm>
          <a:prstGeom prst="rect">
            <a:avLst/>
          </a:prstGeom>
          <a:noFill/>
          <a:ln>
            <a:noFill/>
          </a:ln>
        </p:spPr>
      </p:pic>
      <p:pic>
        <p:nvPicPr>
          <p:cNvPr id="420" name="Google Shape;420;p3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910578" y="1014719"/>
            <a:ext cx="778500" cy="463074"/>
          </a:xfrm>
          <a:prstGeom prst="rect">
            <a:avLst/>
          </a:prstGeom>
          <a:noFill/>
          <a:ln>
            <a:noFill/>
          </a:ln>
        </p:spPr>
      </p:pic>
      <p:pic>
        <p:nvPicPr>
          <p:cNvPr id="421" name="Google Shape;421;p3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23021" y="2051104"/>
            <a:ext cx="438475" cy="377790"/>
          </a:xfrm>
          <a:prstGeom prst="rect">
            <a:avLst/>
          </a:prstGeom>
          <a:noFill/>
          <a:ln>
            <a:noFill/>
          </a:ln>
        </p:spPr>
      </p:pic>
      <p:pic>
        <p:nvPicPr>
          <p:cNvPr id="422" name="Google Shape;422;p3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423" name="Google Shape;423;p34" descr="Spredfast.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544324" y="3198827"/>
            <a:ext cx="724200" cy="217019"/>
          </a:xfrm>
          <a:prstGeom prst="rect">
            <a:avLst/>
          </a:prstGeom>
          <a:noFill/>
          <a:ln>
            <a:noFill/>
          </a:ln>
        </p:spPr>
      </p:pic>
      <p:pic>
        <p:nvPicPr>
          <p:cNvPr id="424" name="Google Shape;424;p34" descr="Screen Shot 2017-10-26 at 10.05.32 AM.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099404" y="4297836"/>
            <a:ext cx="810625" cy="180827"/>
          </a:xfrm>
          <a:prstGeom prst="rect">
            <a:avLst/>
          </a:prstGeom>
          <a:noFill/>
          <a:ln>
            <a:noFill/>
          </a:ln>
        </p:spPr>
      </p:pic>
      <p:pic>
        <p:nvPicPr>
          <p:cNvPr id="425" name="Google Shape;425;p34" descr="logo_ticketmaster-300x184.png"/>
          <p:cNvPicPr preferRelativeResize="0"/>
          <p:nvPr/>
        </p:nvPicPr>
        <p:blipFill rotWithShape="1">
          <a:blip r:embed="rId16" cstate="print">
            <a:alphaModFix/>
            <a:extLst>
              <a:ext uri="{28A0092B-C50C-407E-A947-70E740481C1C}">
                <a14:useLocalDpi xmlns:a14="http://schemas.microsoft.com/office/drawing/2010/main"/>
              </a:ext>
            </a:extLst>
          </a:blip>
          <a:srcRect t="25629" b="31156"/>
          <a:stretch/>
        </p:blipFill>
        <p:spPr>
          <a:xfrm>
            <a:off x="3998555" y="3789055"/>
            <a:ext cx="778500" cy="199800"/>
          </a:xfrm>
          <a:prstGeom prst="rect">
            <a:avLst/>
          </a:prstGeom>
          <a:noFill/>
          <a:ln>
            <a:noFill/>
          </a:ln>
        </p:spPr>
      </p:pic>
      <p:pic>
        <p:nvPicPr>
          <p:cNvPr id="426" name="Google Shape;426;p34"/>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3811617" y="3244532"/>
            <a:ext cx="697900" cy="125607"/>
          </a:xfrm>
          <a:prstGeom prst="rect">
            <a:avLst/>
          </a:prstGeom>
          <a:noFill/>
          <a:ln>
            <a:noFill/>
          </a:ln>
        </p:spPr>
      </p:pic>
      <p:pic>
        <p:nvPicPr>
          <p:cNvPr id="427" name="Google Shape;427;p34"/>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950624" y="3202640"/>
            <a:ext cx="620975" cy="209393"/>
          </a:xfrm>
          <a:prstGeom prst="rect">
            <a:avLst/>
          </a:prstGeom>
          <a:noFill/>
          <a:ln>
            <a:noFill/>
          </a:ln>
        </p:spPr>
      </p:pic>
      <p:pic>
        <p:nvPicPr>
          <p:cNvPr id="428" name="Google Shape;428;p34"/>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98499" y="2683043"/>
            <a:ext cx="657300" cy="265411"/>
          </a:xfrm>
          <a:prstGeom prst="rect">
            <a:avLst/>
          </a:prstGeom>
          <a:noFill/>
          <a:ln>
            <a:noFill/>
          </a:ln>
        </p:spPr>
      </p:pic>
      <p:pic>
        <p:nvPicPr>
          <p:cNvPr id="429" name="Google Shape;429;p34"/>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44317" y="3697935"/>
            <a:ext cx="487475" cy="382041"/>
          </a:xfrm>
          <a:prstGeom prst="rect">
            <a:avLst/>
          </a:prstGeom>
          <a:noFill/>
          <a:ln>
            <a:noFill/>
          </a:ln>
        </p:spPr>
      </p:pic>
      <p:pic>
        <p:nvPicPr>
          <p:cNvPr id="430" name="Google Shape;430;p34"/>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1040011" y="3141856"/>
            <a:ext cx="487475" cy="330960"/>
          </a:xfrm>
          <a:prstGeom prst="rect">
            <a:avLst/>
          </a:prstGeom>
          <a:noFill/>
          <a:ln>
            <a:noFill/>
          </a:ln>
        </p:spPr>
      </p:pic>
      <p:pic>
        <p:nvPicPr>
          <p:cNvPr id="431" name="Google Shape;431;p3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685426" y="2129200"/>
            <a:ext cx="621000" cy="221599"/>
          </a:xfrm>
          <a:prstGeom prst="rect">
            <a:avLst/>
          </a:prstGeom>
          <a:noFill/>
          <a:ln>
            <a:noFill/>
          </a:ln>
        </p:spPr>
      </p:pic>
      <p:pic>
        <p:nvPicPr>
          <p:cNvPr id="432" name="Google Shape;432;p34"/>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1008479" y="2138393"/>
            <a:ext cx="578425" cy="203212"/>
          </a:xfrm>
          <a:prstGeom prst="rect">
            <a:avLst/>
          </a:prstGeom>
          <a:noFill/>
          <a:ln>
            <a:noFill/>
          </a:ln>
        </p:spPr>
      </p:pic>
      <p:pic>
        <p:nvPicPr>
          <p:cNvPr id="433" name="Google Shape;433;p34"/>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646930" y="3200073"/>
            <a:ext cx="657375" cy="214525"/>
          </a:xfrm>
          <a:prstGeom prst="rect">
            <a:avLst/>
          </a:prstGeom>
          <a:noFill/>
          <a:ln>
            <a:noFill/>
          </a:ln>
        </p:spPr>
      </p:pic>
      <p:pic>
        <p:nvPicPr>
          <p:cNvPr id="434" name="Google Shape;434;p34"/>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390678" y="4315463"/>
            <a:ext cx="810600" cy="145573"/>
          </a:xfrm>
          <a:prstGeom prst="rect">
            <a:avLst/>
          </a:prstGeom>
          <a:noFill/>
          <a:ln>
            <a:noFill/>
          </a:ln>
        </p:spPr>
      </p:pic>
      <p:pic>
        <p:nvPicPr>
          <p:cNvPr id="435" name="Google Shape;435;p34"/>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0627" y="1525283"/>
            <a:ext cx="549875" cy="336787"/>
          </a:xfrm>
          <a:prstGeom prst="rect">
            <a:avLst/>
          </a:prstGeom>
          <a:noFill/>
          <a:ln>
            <a:noFill/>
          </a:ln>
        </p:spPr>
      </p:pic>
      <p:pic>
        <p:nvPicPr>
          <p:cNvPr id="436" name="Google Shape;436;p34"/>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030404" y="4308073"/>
            <a:ext cx="621000" cy="160352"/>
          </a:xfrm>
          <a:prstGeom prst="rect">
            <a:avLst/>
          </a:prstGeom>
          <a:noFill/>
          <a:ln>
            <a:noFill/>
          </a:ln>
        </p:spPr>
      </p:pic>
      <p:pic>
        <p:nvPicPr>
          <p:cNvPr id="437" name="Google Shape;437;p34"/>
          <p:cNvPicPr preferRelativeResize="0"/>
          <p:nvPr/>
        </p:nvPicPr>
        <p:blipFill rotWithShape="1">
          <a:blip r:embed="rId28" cstate="print">
            <a:alphaModFix/>
            <a:extLst>
              <a:ext uri="{28A0092B-C50C-407E-A947-70E740481C1C}">
                <a14:useLocalDpi xmlns:a14="http://schemas.microsoft.com/office/drawing/2010/main"/>
              </a:ext>
            </a:extLst>
          </a:blip>
          <a:srcRect r="-725"/>
          <a:stretch/>
        </p:blipFill>
        <p:spPr>
          <a:xfrm>
            <a:off x="1847531" y="1591376"/>
            <a:ext cx="657375" cy="204601"/>
          </a:xfrm>
          <a:prstGeom prst="rect">
            <a:avLst/>
          </a:prstGeom>
          <a:noFill/>
          <a:ln>
            <a:noFill/>
          </a:ln>
        </p:spPr>
      </p:pic>
      <p:pic>
        <p:nvPicPr>
          <p:cNvPr id="438" name="Google Shape;438;p34"/>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051659" y="2640133"/>
            <a:ext cx="578401" cy="351232"/>
          </a:xfrm>
          <a:prstGeom prst="rect">
            <a:avLst/>
          </a:prstGeom>
          <a:noFill/>
          <a:ln>
            <a:noFill/>
          </a:ln>
        </p:spPr>
      </p:pic>
      <p:pic>
        <p:nvPicPr>
          <p:cNvPr id="439" name="Google Shape;439;p34"/>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187807" y="2690164"/>
            <a:ext cx="549900" cy="251170"/>
          </a:xfrm>
          <a:prstGeom prst="rect">
            <a:avLst/>
          </a:prstGeom>
          <a:noFill/>
          <a:ln>
            <a:noFill/>
          </a:ln>
        </p:spPr>
      </p:pic>
      <p:pic>
        <p:nvPicPr>
          <p:cNvPr id="440" name="Google Shape;440;p34"/>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810825" y="2713853"/>
            <a:ext cx="657375" cy="203791"/>
          </a:xfrm>
          <a:prstGeom prst="rect">
            <a:avLst/>
          </a:prstGeom>
          <a:noFill/>
          <a:ln>
            <a:noFill/>
          </a:ln>
        </p:spPr>
      </p:pic>
      <p:pic>
        <p:nvPicPr>
          <p:cNvPr id="441" name="Google Shape;441;p34"/>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508665" y="3800766"/>
            <a:ext cx="657300" cy="176378"/>
          </a:xfrm>
          <a:prstGeom prst="rect">
            <a:avLst/>
          </a:prstGeom>
          <a:noFill/>
          <a:ln>
            <a:noFill/>
          </a:ln>
        </p:spPr>
      </p:pic>
      <p:pic>
        <p:nvPicPr>
          <p:cNvPr id="442" name="Google Shape;442;p34"/>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5793" y="3236348"/>
            <a:ext cx="724200" cy="141977"/>
          </a:xfrm>
          <a:prstGeom prst="rect">
            <a:avLst/>
          </a:prstGeom>
          <a:noFill/>
          <a:ln>
            <a:noFill/>
          </a:ln>
        </p:spPr>
      </p:pic>
      <p:pic>
        <p:nvPicPr>
          <p:cNvPr id="443" name="Google Shape;443;p34"/>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767505" y="3222432"/>
            <a:ext cx="943100" cy="169808"/>
          </a:xfrm>
          <a:prstGeom prst="rect">
            <a:avLst/>
          </a:prstGeom>
          <a:noFill/>
          <a:ln>
            <a:noFill/>
          </a:ln>
        </p:spPr>
      </p:pic>
      <p:pic>
        <p:nvPicPr>
          <p:cNvPr id="444" name="Google Shape;444;p34"/>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508542" y="3095693"/>
            <a:ext cx="487477" cy="423286"/>
          </a:xfrm>
          <a:prstGeom prst="rect">
            <a:avLst/>
          </a:prstGeom>
          <a:noFill/>
          <a:ln>
            <a:noFill/>
          </a:ln>
        </p:spPr>
      </p:pic>
      <p:pic>
        <p:nvPicPr>
          <p:cNvPr id="445" name="Google Shape;445;p34"/>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404948" y="2052878"/>
            <a:ext cx="487450" cy="374242"/>
          </a:xfrm>
          <a:prstGeom prst="rect">
            <a:avLst/>
          </a:prstGeom>
          <a:noFill/>
          <a:ln>
            <a:noFill/>
          </a:ln>
        </p:spPr>
      </p:pic>
      <p:pic>
        <p:nvPicPr>
          <p:cNvPr id="446" name="Google Shape;446;p34"/>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237600" y="3795404"/>
            <a:ext cx="620975" cy="187102"/>
          </a:xfrm>
          <a:prstGeom prst="rect">
            <a:avLst/>
          </a:prstGeom>
          <a:noFill/>
          <a:ln>
            <a:noFill/>
          </a:ln>
        </p:spPr>
      </p:pic>
      <p:pic>
        <p:nvPicPr>
          <p:cNvPr id="447" name="Google Shape;447;p34"/>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271772" y="3811322"/>
            <a:ext cx="620975" cy="155266"/>
          </a:xfrm>
          <a:prstGeom prst="rect">
            <a:avLst/>
          </a:prstGeom>
          <a:noFill/>
          <a:ln>
            <a:noFill/>
          </a:ln>
        </p:spPr>
      </p:pic>
      <p:pic>
        <p:nvPicPr>
          <p:cNvPr id="448" name="Google Shape;448;p34"/>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121132" y="2170270"/>
            <a:ext cx="943099" cy="139459"/>
          </a:xfrm>
          <a:prstGeom prst="rect">
            <a:avLst/>
          </a:prstGeom>
          <a:noFill/>
          <a:ln>
            <a:noFill/>
          </a:ln>
        </p:spPr>
      </p:pic>
      <p:pic>
        <p:nvPicPr>
          <p:cNvPr id="449" name="Google Shape;449;p3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751321" y="1598334"/>
            <a:ext cx="620999" cy="190687"/>
          </a:xfrm>
          <a:prstGeom prst="rect">
            <a:avLst/>
          </a:prstGeom>
          <a:noFill/>
          <a:ln>
            <a:noFill/>
          </a:ln>
        </p:spPr>
      </p:pic>
      <p:pic>
        <p:nvPicPr>
          <p:cNvPr id="450" name="Google Shape;450;p34"/>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104775" y="1098157"/>
            <a:ext cx="438475" cy="296199"/>
          </a:xfrm>
          <a:prstGeom prst="rect">
            <a:avLst/>
          </a:prstGeom>
          <a:noFill/>
          <a:ln>
            <a:noFill/>
          </a:ln>
        </p:spPr>
      </p:pic>
      <p:pic>
        <p:nvPicPr>
          <p:cNvPr id="451" name="Google Shape;451;p34"/>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5239814" y="1578807"/>
            <a:ext cx="620975" cy="229740"/>
          </a:xfrm>
          <a:prstGeom prst="rect">
            <a:avLst/>
          </a:prstGeom>
          <a:noFill/>
          <a:ln>
            <a:noFill/>
          </a:ln>
        </p:spPr>
      </p:pic>
      <p:pic>
        <p:nvPicPr>
          <p:cNvPr id="452" name="Google Shape;452;p3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878674" y="1140813"/>
            <a:ext cx="398400" cy="210887"/>
          </a:xfrm>
          <a:prstGeom prst="rect">
            <a:avLst/>
          </a:prstGeom>
          <a:noFill/>
          <a:ln>
            <a:noFill/>
          </a:ln>
        </p:spPr>
      </p:pic>
      <p:pic>
        <p:nvPicPr>
          <p:cNvPr id="453" name="Google Shape;453;p34"/>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362652" y="3804488"/>
            <a:ext cx="943099" cy="168934"/>
          </a:xfrm>
          <a:prstGeom prst="rect">
            <a:avLst/>
          </a:prstGeom>
          <a:noFill/>
          <a:ln>
            <a:noFill/>
          </a:ln>
        </p:spPr>
      </p:pic>
      <p:pic>
        <p:nvPicPr>
          <p:cNvPr id="454" name="Google Shape;454;p34"/>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321654" y="4257332"/>
            <a:ext cx="657375" cy="261834"/>
          </a:xfrm>
          <a:prstGeom prst="rect">
            <a:avLst/>
          </a:prstGeom>
          <a:noFill/>
          <a:ln>
            <a:noFill/>
          </a:ln>
        </p:spPr>
      </p:pic>
      <p:pic>
        <p:nvPicPr>
          <p:cNvPr id="455" name="Google Shape;455;p34"/>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8636639" y="2557125"/>
            <a:ext cx="438475" cy="517247"/>
          </a:xfrm>
          <a:prstGeom prst="rect">
            <a:avLst/>
          </a:prstGeom>
          <a:noFill/>
          <a:ln>
            <a:noFill/>
          </a:ln>
        </p:spPr>
      </p:pic>
      <p:pic>
        <p:nvPicPr>
          <p:cNvPr id="456" name="Google Shape;456;p34"/>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6107204" y="1610191"/>
            <a:ext cx="487475" cy="166973"/>
          </a:xfrm>
          <a:prstGeom prst="rect">
            <a:avLst/>
          </a:prstGeom>
          <a:noFill/>
          <a:ln>
            <a:noFill/>
          </a:ln>
        </p:spPr>
      </p:pic>
      <p:pic>
        <p:nvPicPr>
          <p:cNvPr id="457" name="Google Shape;457;p34"/>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435089" y="1024706"/>
            <a:ext cx="398396" cy="443100"/>
          </a:xfrm>
          <a:prstGeom prst="rect">
            <a:avLst/>
          </a:prstGeom>
          <a:noFill/>
          <a:ln>
            <a:noFill/>
          </a:ln>
        </p:spPr>
      </p:pic>
      <p:pic>
        <p:nvPicPr>
          <p:cNvPr id="458" name="Google Shape;458;p34"/>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782740" y="2014017"/>
            <a:ext cx="549875" cy="451965"/>
          </a:xfrm>
          <a:prstGeom prst="rect">
            <a:avLst/>
          </a:prstGeom>
          <a:noFill/>
          <a:ln>
            <a:noFill/>
          </a:ln>
        </p:spPr>
      </p:pic>
      <p:pic>
        <p:nvPicPr>
          <p:cNvPr id="459" name="Google Shape;459;p34"/>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913643" y="1189233"/>
            <a:ext cx="778500" cy="114047"/>
          </a:xfrm>
          <a:prstGeom prst="rect">
            <a:avLst/>
          </a:prstGeom>
          <a:noFill/>
          <a:ln>
            <a:noFill/>
          </a:ln>
        </p:spPr>
      </p:pic>
      <p:pic>
        <p:nvPicPr>
          <p:cNvPr id="460" name="Google Shape;460;p34"/>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938263" y="4307339"/>
            <a:ext cx="724199" cy="161821"/>
          </a:xfrm>
          <a:prstGeom prst="rect">
            <a:avLst/>
          </a:prstGeom>
          <a:noFill/>
          <a:ln>
            <a:noFill/>
          </a:ln>
        </p:spPr>
      </p:pic>
      <p:pic>
        <p:nvPicPr>
          <p:cNvPr id="461" name="Google Shape;461;p34"/>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6772486" y="2727262"/>
            <a:ext cx="869900" cy="176973"/>
          </a:xfrm>
          <a:prstGeom prst="rect">
            <a:avLst/>
          </a:prstGeom>
          <a:noFill/>
          <a:ln>
            <a:noFill/>
          </a:ln>
        </p:spPr>
      </p:pic>
      <p:pic>
        <p:nvPicPr>
          <p:cNvPr id="462" name="Google Shape;462;p34"/>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960018" y="2167523"/>
            <a:ext cx="724200" cy="144952"/>
          </a:xfrm>
          <a:prstGeom prst="rect">
            <a:avLst/>
          </a:prstGeom>
          <a:noFill/>
          <a:ln>
            <a:noFill/>
          </a:ln>
        </p:spPr>
      </p:pic>
      <p:pic>
        <p:nvPicPr>
          <p:cNvPr id="463" name="Google Shape;463;p34"/>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00035" y="3735110"/>
            <a:ext cx="438475" cy="307691"/>
          </a:xfrm>
          <a:prstGeom prst="rect">
            <a:avLst/>
          </a:prstGeom>
          <a:noFill/>
          <a:ln>
            <a:noFill/>
          </a:ln>
        </p:spPr>
      </p:pic>
      <p:pic>
        <p:nvPicPr>
          <p:cNvPr id="464" name="Google Shape;464;p34"/>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1049238" y="4293142"/>
            <a:ext cx="869775" cy="190214"/>
          </a:xfrm>
          <a:prstGeom prst="rect">
            <a:avLst/>
          </a:prstGeom>
          <a:noFill/>
          <a:ln>
            <a:noFill/>
          </a:ln>
        </p:spPr>
      </p:pic>
      <p:pic>
        <p:nvPicPr>
          <p:cNvPr id="465" name="Google Shape;465;p34"/>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876917" y="1574049"/>
            <a:ext cx="724200" cy="239256"/>
          </a:xfrm>
          <a:prstGeom prst="rect">
            <a:avLst/>
          </a:prstGeom>
          <a:noFill/>
          <a:ln>
            <a:noFill/>
          </a:ln>
        </p:spPr>
      </p:pic>
      <p:pic>
        <p:nvPicPr>
          <p:cNvPr id="466" name="Google Shape;466;p34"/>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964382" y="3742149"/>
            <a:ext cx="438475" cy="293611"/>
          </a:xfrm>
          <a:prstGeom prst="rect">
            <a:avLst/>
          </a:prstGeom>
          <a:noFill/>
          <a:ln>
            <a:noFill/>
          </a:ln>
        </p:spPr>
      </p:pic>
      <p:pic>
        <p:nvPicPr>
          <p:cNvPr id="467" name="Google Shape;467;p34"/>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023081" y="1032525"/>
            <a:ext cx="697900" cy="427464"/>
          </a:xfrm>
          <a:prstGeom prst="rect">
            <a:avLst/>
          </a:prstGeom>
          <a:noFill/>
          <a:ln>
            <a:noFill/>
          </a:ln>
        </p:spPr>
      </p:pic>
      <p:pic>
        <p:nvPicPr>
          <p:cNvPr id="468" name="Google Shape;468;p34"/>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4749537" y="3071434"/>
            <a:ext cx="657375" cy="471804"/>
          </a:xfrm>
          <a:prstGeom prst="rect">
            <a:avLst/>
          </a:prstGeom>
          <a:noFill/>
          <a:ln>
            <a:noFill/>
          </a:ln>
        </p:spPr>
      </p:pic>
      <p:pic>
        <p:nvPicPr>
          <p:cNvPr id="469" name="Google Shape;469;p34"/>
          <p:cNvPicPr preferRelativeResize="0"/>
          <p:nvPr/>
        </p:nvPicPr>
        <p:blipFill>
          <a:blip r:embed="rId60">
            <a:alphaModFix/>
          </a:blip>
          <a:stretch>
            <a:fillRect/>
          </a:stretch>
        </p:blipFill>
        <p:spPr>
          <a:xfrm>
            <a:off x="2039388" y="4312987"/>
            <a:ext cx="778500" cy="150524"/>
          </a:xfrm>
          <a:prstGeom prst="rect">
            <a:avLst/>
          </a:prstGeom>
          <a:noFill/>
          <a:ln>
            <a:noFill/>
          </a:ln>
        </p:spPr>
      </p:pic>
      <p:pic>
        <p:nvPicPr>
          <p:cNvPr id="470" name="Google Shape;470;p34"/>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6841093" y="1559396"/>
            <a:ext cx="438475" cy="268563"/>
          </a:xfrm>
          <a:prstGeom prst="rect">
            <a:avLst/>
          </a:prstGeom>
          <a:noFill/>
          <a:ln>
            <a:noFill/>
          </a:ln>
        </p:spPr>
      </p:pic>
      <p:pic>
        <p:nvPicPr>
          <p:cNvPr id="471" name="Google Shape;471;p34"/>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3618735" y="1554820"/>
            <a:ext cx="549850" cy="277714"/>
          </a:xfrm>
          <a:prstGeom prst="rect">
            <a:avLst/>
          </a:prstGeom>
          <a:noFill/>
          <a:ln>
            <a:noFill/>
          </a:ln>
        </p:spPr>
      </p:pic>
      <p:pic>
        <p:nvPicPr>
          <p:cNvPr id="472" name="Google Shape;472;p34"/>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906146" y="2713255"/>
            <a:ext cx="697900" cy="204987"/>
          </a:xfrm>
          <a:prstGeom prst="rect">
            <a:avLst/>
          </a:prstGeom>
          <a:noFill/>
          <a:ln>
            <a:noFill/>
          </a:ln>
        </p:spPr>
      </p:pic>
      <p:pic>
        <p:nvPicPr>
          <p:cNvPr id="473" name="Google Shape;473;p34"/>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7472760" y="2083783"/>
            <a:ext cx="549850" cy="312432"/>
          </a:xfrm>
          <a:prstGeom prst="rect">
            <a:avLst/>
          </a:prstGeom>
          <a:noFill/>
          <a:ln>
            <a:noFill/>
          </a:ln>
        </p:spPr>
      </p:pic>
      <p:pic>
        <p:nvPicPr>
          <p:cNvPr id="474" name="Google Shape;474;p34"/>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466671" y="1133998"/>
            <a:ext cx="724200" cy="224516"/>
          </a:xfrm>
          <a:prstGeom prst="rect">
            <a:avLst/>
          </a:prstGeom>
          <a:noFill/>
          <a:ln>
            <a:noFill/>
          </a:ln>
        </p:spPr>
      </p:pic>
      <p:pic>
        <p:nvPicPr>
          <p:cNvPr id="475" name="Google Shape;475;p34"/>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322297" y="1597117"/>
            <a:ext cx="724200" cy="193120"/>
          </a:xfrm>
          <a:prstGeom prst="rect">
            <a:avLst/>
          </a:prstGeom>
          <a:noFill/>
          <a:ln>
            <a:noFill/>
          </a:ln>
        </p:spPr>
      </p:pic>
      <p:pic>
        <p:nvPicPr>
          <p:cNvPr id="476" name="Google Shape;476;p34"/>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9357" y="2146782"/>
            <a:ext cx="810600" cy="186434"/>
          </a:xfrm>
          <a:prstGeom prst="rect">
            <a:avLst/>
          </a:prstGeom>
          <a:noFill/>
          <a:ln>
            <a:noFill/>
          </a:ln>
        </p:spPr>
      </p:pic>
      <p:pic>
        <p:nvPicPr>
          <p:cNvPr id="477" name="Google Shape;477;p34"/>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32847" y="1153334"/>
            <a:ext cx="991200" cy="185846"/>
          </a:xfrm>
          <a:prstGeom prst="rect">
            <a:avLst/>
          </a:prstGeom>
          <a:noFill/>
          <a:ln>
            <a:noFill/>
          </a:ln>
        </p:spPr>
      </p:pic>
      <p:pic>
        <p:nvPicPr>
          <p:cNvPr id="478" name="Google Shape;478;p34"/>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04720" y="2713252"/>
            <a:ext cx="778500" cy="204992"/>
          </a:xfrm>
          <a:prstGeom prst="rect">
            <a:avLst/>
          </a:prstGeom>
          <a:noFill/>
          <a:ln>
            <a:noFill/>
          </a:ln>
        </p:spPr>
      </p:pic>
      <p:pic>
        <p:nvPicPr>
          <p:cNvPr id="479" name="Google Shape;479;p34"/>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267864" y="1123315"/>
            <a:ext cx="810600" cy="245883"/>
          </a:xfrm>
          <a:prstGeom prst="rect">
            <a:avLst/>
          </a:prstGeom>
          <a:noFill/>
          <a:ln>
            <a:noFill/>
          </a:ln>
        </p:spPr>
      </p:pic>
      <p:pic>
        <p:nvPicPr>
          <p:cNvPr id="480" name="Google Shape;480;p34"/>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8236039" y="3233394"/>
            <a:ext cx="869900" cy="147884"/>
          </a:xfrm>
          <a:prstGeom prst="rect">
            <a:avLst/>
          </a:prstGeom>
          <a:noFill/>
          <a:ln>
            <a:noFill/>
          </a:ln>
        </p:spPr>
      </p:pic>
      <p:pic>
        <p:nvPicPr>
          <p:cNvPr id="481" name="Google Shape;481;p34"/>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882862" y="3822265"/>
            <a:ext cx="869775" cy="133381"/>
          </a:xfrm>
          <a:prstGeom prst="rect">
            <a:avLst/>
          </a:prstGeom>
          <a:noFill/>
          <a:ln>
            <a:noFill/>
          </a:ln>
        </p:spPr>
      </p:pic>
      <p:pic>
        <p:nvPicPr>
          <p:cNvPr id="482" name="Google Shape;482;p34"/>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241566" y="3805190"/>
            <a:ext cx="810625" cy="167531"/>
          </a:xfrm>
          <a:prstGeom prst="rect">
            <a:avLst/>
          </a:prstGeom>
          <a:noFill/>
          <a:ln>
            <a:noFill/>
          </a:ln>
        </p:spPr>
      </p:pic>
      <p:pic>
        <p:nvPicPr>
          <p:cNvPr id="483" name="Google Shape;483;p34"/>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208767" y="2663087"/>
            <a:ext cx="810600" cy="305324"/>
          </a:xfrm>
          <a:prstGeom prst="rect">
            <a:avLst/>
          </a:prstGeom>
          <a:noFill/>
          <a:ln>
            <a:noFill/>
          </a:ln>
        </p:spPr>
      </p:pic>
      <p:pic>
        <p:nvPicPr>
          <p:cNvPr id="484" name="Google Shape;484;p34"/>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431137" y="2133115"/>
            <a:ext cx="943100" cy="213768"/>
          </a:xfrm>
          <a:prstGeom prst="rect">
            <a:avLst/>
          </a:prstGeom>
          <a:noFill/>
          <a:ln>
            <a:noFill/>
          </a:ln>
        </p:spPr>
      </p:pic>
      <p:pic>
        <p:nvPicPr>
          <p:cNvPr id="485" name="Google Shape;485;p34"/>
          <p:cNvPicPr preferRelativeResize="0"/>
          <p:nvPr/>
        </p:nvPicPr>
        <p:blipFill>
          <a:blip r:embed="rId76">
            <a:alphaModFix/>
          </a:blip>
          <a:stretch>
            <a:fillRect/>
          </a:stretch>
        </p:blipFill>
        <p:spPr>
          <a:xfrm>
            <a:off x="7411558" y="3619763"/>
            <a:ext cx="724200" cy="538385"/>
          </a:xfrm>
          <a:prstGeom prst="rect">
            <a:avLst/>
          </a:prstGeom>
          <a:noFill/>
          <a:ln>
            <a:noFill/>
          </a:ln>
        </p:spPr>
      </p:pic>
      <p:pic>
        <p:nvPicPr>
          <p:cNvPr id="486" name="Google Shape;486;p34"/>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9088" y="4228791"/>
            <a:ext cx="869775" cy="318918"/>
          </a:xfrm>
          <a:prstGeom prst="rect">
            <a:avLst/>
          </a:prstGeom>
          <a:noFill/>
          <a:ln>
            <a:noFill/>
          </a:ln>
        </p:spPr>
      </p:pic>
      <p:pic>
        <p:nvPicPr>
          <p:cNvPr id="487" name="Google Shape;487;p34"/>
          <p:cNvPicPr preferRelativeResize="0"/>
          <p:nvPr/>
        </p:nvPicPr>
        <p:blipFill>
          <a:blip r:embed="rId78">
            <a:alphaModFix/>
          </a:blip>
          <a:stretch>
            <a:fillRect/>
          </a:stretch>
        </p:blipFill>
        <p:spPr>
          <a:xfrm>
            <a:off x="2990920" y="2173312"/>
            <a:ext cx="1333579" cy="133375"/>
          </a:xfrm>
          <a:prstGeom prst="rect">
            <a:avLst/>
          </a:prstGeom>
          <a:noFill/>
          <a:ln>
            <a:noFill/>
          </a:ln>
        </p:spPr>
      </p:pic>
      <p:pic>
        <p:nvPicPr>
          <p:cNvPr id="488" name="Google Shape;488;p34"/>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2881740" y="1034619"/>
            <a:ext cx="363752" cy="423276"/>
          </a:xfrm>
          <a:prstGeom prst="rect">
            <a:avLst/>
          </a:prstGeom>
          <a:noFill/>
          <a:ln>
            <a:noFill/>
          </a:ln>
        </p:spPr>
      </p:pic>
    </p:spTree>
    <p:extLst>
      <p:ext uri="{BB962C8B-B14F-4D97-AF65-F5344CB8AC3E}">
        <p14:creationId xmlns:p14="http://schemas.microsoft.com/office/powerpoint/2010/main" val="78670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latin typeface="Century Gothic"/>
                <a:ea typeface="Century Gothic"/>
                <a:cs typeface="Century Gothic"/>
                <a:sym typeface="Century Gothic"/>
              </a:rPr>
              <a:t>Feb- 19         Mar-19         Apr-19     May-19</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0469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184" name="Google Shape;1184;p157" title="Chart"/>
          <p:cNvPicPr preferRelativeResize="0"/>
          <p:nvPr/>
        </p:nvPicPr>
        <p:blipFill rotWithShape="1">
          <a:blip r:embed="rId3" cstate="print">
            <a:alphaModFix/>
            <a:extLst>
              <a:ext uri="{28A0092B-C50C-407E-A947-70E740481C1C}">
                <a14:useLocalDpi xmlns:a14="http://schemas.microsoft.com/office/drawing/2010/main"/>
              </a:ext>
            </a:extLst>
          </a:blip>
          <a:srcRect l="1619" t="3694" r="1406" b="11967"/>
          <a:stretch/>
        </p:blipFill>
        <p:spPr>
          <a:xfrm>
            <a:off x="144650" y="1532250"/>
            <a:ext cx="6260396" cy="2436526"/>
          </a:xfrm>
          <a:prstGeom prst="rect">
            <a:avLst/>
          </a:prstGeom>
          <a:noFill/>
          <a:ln>
            <a:noFill/>
          </a:ln>
        </p:spPr>
      </p:pic>
      <p:pic>
        <p:nvPicPr>
          <p:cNvPr id="10" name="Google Shape;498;p3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6225" y="1687074"/>
            <a:ext cx="2328801" cy="1872176"/>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3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07425" y="914800"/>
            <a:ext cx="8364713" cy="3871876"/>
          </a:xfrm>
          <a:prstGeom prst="rect">
            <a:avLst/>
          </a:prstGeom>
          <a:noFill/>
          <a:ln>
            <a:noFill/>
          </a:ln>
        </p:spPr>
      </p:pic>
      <p:sp>
        <p:nvSpPr>
          <p:cNvPr id="504" name="Google Shape;504;p36"/>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05" name="Google Shape;505;p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30 </a:t>
            </a:r>
            <a:r>
              <a:rPr lang="en-US" altLang="zh-CN" dirty="0"/>
              <a:t>个发展速度最快的开源项目</a:t>
            </a:r>
            <a:endParaRPr dirty="0"/>
          </a:p>
        </p:txBody>
      </p:sp>
      <p:sp>
        <p:nvSpPr>
          <p:cNvPr id="506" name="Google Shape;506;p36"/>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2018-04 to 2019-03</a:t>
            </a:r>
            <a:endParaRPr dirty="0"/>
          </a:p>
        </p:txBody>
      </p:sp>
      <p:sp>
        <p:nvSpPr>
          <p:cNvPr id="507" name="Google Shape;507;p36"/>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Tree>
    <p:extLst>
      <p:ext uri="{BB962C8B-B14F-4D97-AF65-F5344CB8AC3E}">
        <p14:creationId xmlns:p14="http://schemas.microsoft.com/office/powerpoint/2010/main" val="93768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9" name="Google Shape;518;p3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48075" y="1952900"/>
            <a:ext cx="2891201" cy="1840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400+ 会员且数量不断增长</a:t>
            </a:r>
            <a:endParaRPr i="0" u="none" strike="noStrike" cap="none" dirty="0"/>
          </a:p>
        </p:txBody>
      </p:sp>
      <p:sp>
        <p:nvSpPr>
          <p:cNvPr id="548" name="Google Shape;548;p41"/>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49" name="Google Shape;549;p41"/>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sp>
        <p:nvSpPr>
          <p:cNvPr id="550" name="Google Shape;550;p41"/>
          <p:cNvSpPr/>
          <p:nvPr/>
        </p:nvSpPr>
        <p:spPr>
          <a:xfrm>
            <a:off x="36635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1" name="Google Shape;551;p41"/>
          <p:cNvSpPr txBox="1"/>
          <p:nvPr/>
        </p:nvSpPr>
        <p:spPr>
          <a:xfrm>
            <a:off x="48220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552" name="Google Shape;552;p41"/>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3" name="Google Shape;553;p41"/>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554" name="Google Shape;554;p41"/>
          <p:cNvSpPr/>
          <p:nvPr/>
        </p:nvSpPr>
        <p:spPr>
          <a:xfrm>
            <a:off x="114825" y="3087800"/>
            <a:ext cx="34104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5" name="Google Shape;555;p41"/>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556" name="Google Shape;556;p41"/>
          <p:cNvSpPr/>
          <p:nvPr/>
        </p:nvSpPr>
        <p:spPr>
          <a:xfrm>
            <a:off x="7631425" y="3085200"/>
            <a:ext cx="14817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57" name="Google Shape;557;p41"/>
          <p:cNvSpPr txBox="1"/>
          <p:nvPr/>
        </p:nvSpPr>
        <p:spPr>
          <a:xfrm>
            <a:off x="7657075" y="3045450"/>
            <a:ext cx="1430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558" name="Google Shape;558;p41"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84499" y="3396958"/>
            <a:ext cx="399600" cy="147900"/>
          </a:xfrm>
          <a:prstGeom prst="rect">
            <a:avLst/>
          </a:prstGeom>
          <a:noFill/>
          <a:ln>
            <a:noFill/>
          </a:ln>
        </p:spPr>
      </p:pic>
      <p:pic>
        <p:nvPicPr>
          <p:cNvPr id="559" name="Google Shape;559;p4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247375" y="4324423"/>
            <a:ext cx="399600" cy="229500"/>
          </a:xfrm>
          <a:prstGeom prst="rect">
            <a:avLst/>
          </a:prstGeom>
          <a:noFill/>
          <a:ln>
            <a:noFill/>
          </a:ln>
        </p:spPr>
      </p:pic>
      <p:pic>
        <p:nvPicPr>
          <p:cNvPr id="560" name="Google Shape;560;p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028650" y="3356458"/>
            <a:ext cx="373200" cy="228900"/>
          </a:xfrm>
          <a:prstGeom prst="rect">
            <a:avLst/>
          </a:prstGeom>
          <a:noFill/>
          <a:ln>
            <a:noFill/>
          </a:ln>
        </p:spPr>
      </p:pic>
      <p:pic>
        <p:nvPicPr>
          <p:cNvPr id="561" name="Google Shape;561;p4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474434" y="3713715"/>
            <a:ext cx="312300" cy="191400"/>
          </a:xfrm>
          <a:prstGeom prst="rect">
            <a:avLst/>
          </a:prstGeom>
          <a:noFill/>
          <a:ln>
            <a:noFill/>
          </a:ln>
        </p:spPr>
      </p:pic>
      <p:pic>
        <p:nvPicPr>
          <p:cNvPr id="562" name="Google Shape;562;p41"/>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520747" y="4402463"/>
            <a:ext cx="462000" cy="118800"/>
          </a:xfrm>
          <a:prstGeom prst="rect">
            <a:avLst/>
          </a:prstGeom>
          <a:noFill/>
          <a:ln>
            <a:noFill/>
          </a:ln>
        </p:spPr>
      </p:pic>
      <p:pic>
        <p:nvPicPr>
          <p:cNvPr id="563" name="Google Shape;563;p4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593290" y="3713644"/>
            <a:ext cx="312300" cy="191543"/>
          </a:xfrm>
          <a:prstGeom prst="rect">
            <a:avLst/>
          </a:prstGeom>
          <a:noFill/>
          <a:ln>
            <a:noFill/>
          </a:ln>
        </p:spPr>
      </p:pic>
      <p:pic>
        <p:nvPicPr>
          <p:cNvPr id="564" name="Google Shape;564;p4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291013" y="4589127"/>
            <a:ext cx="312325" cy="293040"/>
          </a:xfrm>
          <a:prstGeom prst="rect">
            <a:avLst/>
          </a:prstGeom>
          <a:noFill/>
          <a:ln>
            <a:noFill/>
          </a:ln>
        </p:spPr>
      </p:pic>
      <p:pic>
        <p:nvPicPr>
          <p:cNvPr id="565" name="Google Shape;565;p4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67810" y="3698992"/>
            <a:ext cx="373250" cy="213765"/>
          </a:xfrm>
          <a:prstGeom prst="rect">
            <a:avLst/>
          </a:prstGeom>
          <a:noFill/>
          <a:ln>
            <a:noFill/>
          </a:ln>
        </p:spPr>
      </p:pic>
      <p:pic>
        <p:nvPicPr>
          <p:cNvPr id="566" name="Google Shape;566;p4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41964" y="4579499"/>
            <a:ext cx="312325" cy="312325"/>
          </a:xfrm>
          <a:prstGeom prst="rect">
            <a:avLst/>
          </a:prstGeom>
          <a:noFill/>
          <a:ln>
            <a:noFill/>
          </a:ln>
        </p:spPr>
      </p:pic>
      <p:pic>
        <p:nvPicPr>
          <p:cNvPr id="567" name="Google Shape;567;p4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96198" y="3404308"/>
            <a:ext cx="399600" cy="133200"/>
          </a:xfrm>
          <a:prstGeom prst="rect">
            <a:avLst/>
          </a:prstGeom>
          <a:noFill/>
          <a:ln>
            <a:noFill/>
          </a:ln>
        </p:spPr>
      </p:pic>
      <p:pic>
        <p:nvPicPr>
          <p:cNvPr id="568" name="Google Shape;568;p4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82402" y="3718207"/>
            <a:ext cx="548700" cy="182416"/>
          </a:xfrm>
          <a:prstGeom prst="rect">
            <a:avLst/>
          </a:prstGeom>
          <a:noFill/>
          <a:ln>
            <a:noFill/>
          </a:ln>
        </p:spPr>
      </p:pic>
      <p:pic>
        <p:nvPicPr>
          <p:cNvPr id="569" name="Google Shape;569;p41"/>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743021" y="3716953"/>
            <a:ext cx="208168" cy="184925"/>
          </a:xfrm>
          <a:prstGeom prst="rect">
            <a:avLst/>
          </a:prstGeom>
          <a:noFill/>
          <a:ln>
            <a:noFill/>
          </a:ln>
        </p:spPr>
      </p:pic>
      <p:pic>
        <p:nvPicPr>
          <p:cNvPr id="570" name="Google Shape;570;p41"/>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1297993" y="4613126"/>
            <a:ext cx="399600" cy="245072"/>
          </a:xfrm>
          <a:prstGeom prst="rect">
            <a:avLst/>
          </a:prstGeom>
          <a:noFill/>
          <a:ln>
            <a:noFill/>
          </a:ln>
        </p:spPr>
      </p:pic>
      <p:pic>
        <p:nvPicPr>
          <p:cNvPr id="571" name="Google Shape;571;p41" descr="ZenDesk.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135058" y="4638287"/>
            <a:ext cx="245400" cy="194750"/>
          </a:xfrm>
          <a:prstGeom prst="rect">
            <a:avLst/>
          </a:prstGeom>
          <a:noFill/>
          <a:ln>
            <a:noFill/>
          </a:ln>
        </p:spPr>
      </p:pic>
      <p:pic>
        <p:nvPicPr>
          <p:cNvPr id="572" name="Google Shape;572;p41" descr="pinterest.png"/>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1186198" y="4369885"/>
            <a:ext cx="459900" cy="183956"/>
          </a:xfrm>
          <a:prstGeom prst="rect">
            <a:avLst/>
          </a:prstGeom>
          <a:noFill/>
          <a:ln>
            <a:noFill/>
          </a:ln>
        </p:spPr>
      </p:pic>
      <p:pic>
        <p:nvPicPr>
          <p:cNvPr id="573" name="Google Shape;573;p4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057496" y="3697907"/>
            <a:ext cx="373250" cy="223017"/>
          </a:xfrm>
          <a:prstGeom prst="rect">
            <a:avLst/>
          </a:prstGeom>
          <a:noFill/>
          <a:ln>
            <a:noFill/>
          </a:ln>
        </p:spPr>
      </p:pic>
      <p:pic>
        <p:nvPicPr>
          <p:cNvPr id="574" name="Google Shape;574;p4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815266" y="4009827"/>
            <a:ext cx="373250" cy="186625"/>
          </a:xfrm>
          <a:prstGeom prst="rect">
            <a:avLst/>
          </a:prstGeom>
          <a:noFill/>
          <a:ln>
            <a:noFill/>
          </a:ln>
        </p:spPr>
      </p:pic>
      <p:pic>
        <p:nvPicPr>
          <p:cNvPr id="575" name="Google Shape;575;p4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766040" y="4582998"/>
            <a:ext cx="245400" cy="305329"/>
          </a:xfrm>
          <a:prstGeom prst="rect">
            <a:avLst/>
          </a:prstGeom>
          <a:noFill/>
          <a:ln>
            <a:noFill/>
          </a:ln>
        </p:spPr>
      </p:pic>
      <p:pic>
        <p:nvPicPr>
          <p:cNvPr id="576" name="Google Shape;576;p4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1849549" y="4342737"/>
            <a:ext cx="312300" cy="238252"/>
          </a:xfrm>
          <a:prstGeom prst="rect">
            <a:avLst/>
          </a:prstGeom>
          <a:noFill/>
          <a:ln>
            <a:noFill/>
          </a:ln>
        </p:spPr>
      </p:pic>
      <p:pic>
        <p:nvPicPr>
          <p:cNvPr id="577" name="Google Shape;577;p4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971" y="3972714"/>
            <a:ext cx="533325" cy="260851"/>
          </a:xfrm>
          <a:prstGeom prst="rect">
            <a:avLst/>
          </a:prstGeom>
          <a:noFill/>
          <a:ln>
            <a:noFill/>
          </a:ln>
        </p:spPr>
      </p:pic>
      <p:pic>
        <p:nvPicPr>
          <p:cNvPr id="578" name="Google Shape;578;p4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002250" y="3736106"/>
            <a:ext cx="399600" cy="146619"/>
          </a:xfrm>
          <a:prstGeom prst="rect">
            <a:avLst/>
          </a:prstGeom>
          <a:noFill/>
          <a:ln>
            <a:noFill/>
          </a:ln>
        </p:spPr>
      </p:pic>
      <p:pic>
        <p:nvPicPr>
          <p:cNvPr id="579" name="Google Shape;579;p4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782715" y="3398721"/>
            <a:ext cx="245400" cy="150308"/>
          </a:xfrm>
          <a:prstGeom prst="rect">
            <a:avLst/>
          </a:prstGeom>
          <a:noFill/>
          <a:ln>
            <a:noFill/>
          </a:ln>
        </p:spPr>
      </p:pic>
      <p:pic>
        <p:nvPicPr>
          <p:cNvPr id="580" name="Google Shape;580;p41"/>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365299" y="4392885"/>
            <a:ext cx="459900" cy="137957"/>
          </a:xfrm>
          <a:prstGeom prst="rect">
            <a:avLst/>
          </a:prstGeom>
          <a:noFill/>
          <a:ln>
            <a:noFill/>
          </a:ln>
        </p:spPr>
      </p:pic>
      <p:pic>
        <p:nvPicPr>
          <p:cNvPr id="581" name="Google Shape;581;p4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158956" y="4692338"/>
            <a:ext cx="462000" cy="86648"/>
          </a:xfrm>
          <a:prstGeom prst="rect">
            <a:avLst/>
          </a:prstGeom>
          <a:noFill/>
          <a:ln>
            <a:noFill/>
          </a:ln>
        </p:spPr>
      </p:pic>
      <p:pic>
        <p:nvPicPr>
          <p:cNvPr id="582" name="Google Shape;582;p4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246568" y="4057790"/>
            <a:ext cx="504000" cy="90699"/>
          </a:xfrm>
          <a:prstGeom prst="rect">
            <a:avLst/>
          </a:prstGeom>
          <a:noFill/>
          <a:ln>
            <a:noFill/>
          </a:ln>
        </p:spPr>
      </p:pic>
      <p:pic>
        <p:nvPicPr>
          <p:cNvPr id="583" name="Google Shape;583;p4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304864" y="4065875"/>
            <a:ext cx="504000" cy="74527"/>
          </a:xfrm>
          <a:prstGeom prst="rect">
            <a:avLst/>
          </a:prstGeom>
          <a:noFill/>
          <a:ln>
            <a:noFill/>
          </a:ln>
        </p:spPr>
      </p:pic>
      <p:pic>
        <p:nvPicPr>
          <p:cNvPr id="584" name="Google Shape;584;p4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260550" y="4004611"/>
            <a:ext cx="373250" cy="226658"/>
          </a:xfrm>
          <a:prstGeom prst="rect">
            <a:avLst/>
          </a:prstGeom>
          <a:noFill/>
          <a:ln>
            <a:noFill/>
          </a:ln>
        </p:spPr>
      </p:pic>
      <p:pic>
        <p:nvPicPr>
          <p:cNvPr id="585" name="Google Shape;585;p41"/>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4971" y="4367035"/>
            <a:ext cx="312325" cy="189655"/>
          </a:xfrm>
          <a:prstGeom prst="rect">
            <a:avLst/>
          </a:prstGeom>
          <a:noFill/>
          <a:ln>
            <a:noFill/>
          </a:ln>
        </p:spPr>
      </p:pic>
      <p:pic>
        <p:nvPicPr>
          <p:cNvPr id="586" name="Google Shape;586;p4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2939850" y="4676010"/>
            <a:ext cx="462000" cy="119304"/>
          </a:xfrm>
          <a:prstGeom prst="rect">
            <a:avLst/>
          </a:prstGeom>
          <a:noFill/>
          <a:ln>
            <a:noFill/>
          </a:ln>
        </p:spPr>
      </p:pic>
      <p:pic>
        <p:nvPicPr>
          <p:cNvPr id="587" name="Google Shape;587;p41"/>
          <p:cNvPicPr preferRelativeResize="0"/>
          <p:nvPr/>
        </p:nvPicPr>
        <p:blipFill rotWithShape="1">
          <a:blip r:embed="rId32" cstate="print">
            <a:alphaModFix/>
            <a:extLst>
              <a:ext uri="{28A0092B-C50C-407E-A947-70E740481C1C}">
                <a14:useLocalDpi xmlns:a14="http://schemas.microsoft.com/office/drawing/2010/main"/>
              </a:ext>
            </a:extLst>
          </a:blip>
          <a:srcRect r="-725"/>
          <a:stretch/>
        </p:blipFill>
        <p:spPr>
          <a:xfrm>
            <a:off x="4971" y="3751326"/>
            <a:ext cx="373200" cy="116180"/>
          </a:xfrm>
          <a:prstGeom prst="rect">
            <a:avLst/>
          </a:prstGeom>
          <a:noFill/>
          <a:ln>
            <a:noFill/>
          </a:ln>
        </p:spPr>
      </p:pic>
      <p:pic>
        <p:nvPicPr>
          <p:cNvPr id="588" name="Google Shape;588;p4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782271" y="4063983"/>
            <a:ext cx="399600" cy="78311"/>
          </a:xfrm>
          <a:prstGeom prst="rect">
            <a:avLst/>
          </a:prstGeom>
          <a:noFill/>
          <a:ln>
            <a:noFill/>
          </a:ln>
        </p:spPr>
      </p:pic>
      <p:pic>
        <p:nvPicPr>
          <p:cNvPr id="589" name="Google Shape;589;p4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717776" y="4026697"/>
            <a:ext cx="399600" cy="182488"/>
          </a:xfrm>
          <a:prstGeom prst="rect">
            <a:avLst/>
          </a:prstGeom>
          <a:noFill/>
          <a:ln>
            <a:noFill/>
          </a:ln>
        </p:spPr>
      </p:pic>
      <p:pic>
        <p:nvPicPr>
          <p:cNvPr id="590" name="Google Shape;590;p41"/>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3028650" y="4329364"/>
            <a:ext cx="373200" cy="264998"/>
          </a:xfrm>
          <a:prstGeom prst="rect">
            <a:avLst/>
          </a:prstGeom>
          <a:noFill/>
          <a:ln>
            <a:noFill/>
          </a:ln>
        </p:spPr>
      </p:pic>
      <p:pic>
        <p:nvPicPr>
          <p:cNvPr id="591" name="Google Shape;591;p4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7754635" y="3968455"/>
            <a:ext cx="399600" cy="298970"/>
          </a:xfrm>
          <a:prstGeom prst="rect">
            <a:avLst/>
          </a:prstGeom>
          <a:noFill/>
          <a:ln>
            <a:noFill/>
          </a:ln>
        </p:spPr>
      </p:pic>
      <p:pic>
        <p:nvPicPr>
          <p:cNvPr id="592" name="Google Shape;592;p41"/>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761414" y="4323391"/>
            <a:ext cx="312325" cy="231565"/>
          </a:xfrm>
          <a:prstGeom prst="rect">
            <a:avLst/>
          </a:prstGeom>
          <a:noFill/>
          <a:ln>
            <a:noFill/>
          </a:ln>
        </p:spPr>
      </p:pic>
      <p:pic>
        <p:nvPicPr>
          <p:cNvPr id="593" name="Google Shape;593;p41"/>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71382" y="3983252"/>
            <a:ext cx="312325" cy="239774"/>
          </a:xfrm>
          <a:prstGeom prst="rect">
            <a:avLst/>
          </a:prstGeom>
          <a:noFill/>
          <a:ln>
            <a:noFill/>
          </a:ln>
        </p:spPr>
      </p:pic>
      <p:pic>
        <p:nvPicPr>
          <p:cNvPr id="594" name="Google Shape;594;p41" descr="logo_ticketmaster-300x184.png"/>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5958600" y="4413863"/>
            <a:ext cx="399600" cy="96000"/>
          </a:xfrm>
          <a:prstGeom prst="rect">
            <a:avLst/>
          </a:prstGeom>
          <a:noFill/>
          <a:ln>
            <a:noFill/>
          </a:ln>
        </p:spPr>
      </p:pic>
      <p:pic>
        <p:nvPicPr>
          <p:cNvPr id="595" name="Google Shape;595;p41"/>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253213" y="4038814"/>
            <a:ext cx="373200" cy="128649"/>
          </a:xfrm>
          <a:prstGeom prst="rect">
            <a:avLst/>
          </a:prstGeom>
          <a:noFill/>
          <a:ln>
            <a:noFill/>
          </a:ln>
        </p:spPr>
      </p:pic>
      <p:pic>
        <p:nvPicPr>
          <p:cNvPr id="596" name="Google Shape;596;p4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4158129" y="4362715"/>
            <a:ext cx="245400" cy="198296"/>
          </a:xfrm>
          <a:prstGeom prst="rect">
            <a:avLst/>
          </a:prstGeom>
          <a:noFill/>
          <a:ln>
            <a:noFill/>
          </a:ln>
        </p:spPr>
      </p:pic>
      <p:pic>
        <p:nvPicPr>
          <p:cNvPr id="597" name="Google Shape;597;p4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068133" y="3942751"/>
            <a:ext cx="312325" cy="320777"/>
          </a:xfrm>
          <a:prstGeom prst="rect">
            <a:avLst/>
          </a:prstGeom>
          <a:noFill/>
          <a:ln>
            <a:noFill/>
          </a:ln>
        </p:spPr>
      </p:pic>
      <p:pic>
        <p:nvPicPr>
          <p:cNvPr id="598" name="Google Shape;598;p4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11792" y="4411794"/>
            <a:ext cx="373200" cy="100137"/>
          </a:xfrm>
          <a:prstGeom prst="rect">
            <a:avLst/>
          </a:prstGeom>
          <a:noFill/>
          <a:ln>
            <a:noFill/>
          </a:ln>
        </p:spPr>
      </p:pic>
      <p:pic>
        <p:nvPicPr>
          <p:cNvPr id="599" name="Google Shape;599;p4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453708" y="4414814"/>
            <a:ext cx="312325" cy="94098"/>
          </a:xfrm>
          <a:prstGeom prst="rect">
            <a:avLst/>
          </a:prstGeom>
          <a:noFill/>
          <a:ln>
            <a:noFill/>
          </a:ln>
        </p:spPr>
      </p:pic>
      <p:pic>
        <p:nvPicPr>
          <p:cNvPr id="600" name="Google Shape;600;p4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535171" y="4418522"/>
            <a:ext cx="373250" cy="86681"/>
          </a:xfrm>
          <a:prstGeom prst="rect">
            <a:avLst/>
          </a:prstGeom>
          <a:noFill/>
          <a:ln>
            <a:noFill/>
          </a:ln>
        </p:spPr>
      </p:pic>
      <p:pic>
        <p:nvPicPr>
          <p:cNvPr id="601" name="Google Shape;601;p4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1883154" y="4597304"/>
            <a:ext cx="373250" cy="276716"/>
          </a:xfrm>
          <a:prstGeom prst="rect">
            <a:avLst/>
          </a:prstGeom>
          <a:noFill/>
          <a:ln>
            <a:noFill/>
          </a:ln>
        </p:spPr>
      </p:pic>
      <p:pic>
        <p:nvPicPr>
          <p:cNvPr id="602" name="Google Shape;602;p4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93687" y="3752123"/>
            <a:ext cx="373199" cy="114584"/>
          </a:xfrm>
          <a:prstGeom prst="rect">
            <a:avLst/>
          </a:prstGeom>
          <a:noFill/>
          <a:ln>
            <a:noFill/>
          </a:ln>
        </p:spPr>
      </p:pic>
      <p:pic>
        <p:nvPicPr>
          <p:cNvPr id="603" name="Google Shape;603;p4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4110248" y="4050505"/>
            <a:ext cx="373249" cy="105269"/>
          </a:xfrm>
          <a:prstGeom prst="rect">
            <a:avLst/>
          </a:prstGeom>
          <a:noFill/>
          <a:ln>
            <a:noFill/>
          </a:ln>
        </p:spPr>
      </p:pic>
      <p:pic>
        <p:nvPicPr>
          <p:cNvPr id="604" name="Google Shape;604;p4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3645950" y="3441975"/>
            <a:ext cx="245400" cy="63800"/>
          </a:xfrm>
          <a:prstGeom prst="rect">
            <a:avLst/>
          </a:prstGeom>
          <a:noFill/>
          <a:ln>
            <a:noFill/>
          </a:ln>
        </p:spPr>
      </p:pic>
      <p:pic>
        <p:nvPicPr>
          <p:cNvPr id="605" name="Google Shape;605;p4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007259" y="3416058"/>
            <a:ext cx="373200" cy="115635"/>
          </a:xfrm>
          <a:prstGeom prst="rect">
            <a:avLst/>
          </a:prstGeom>
          <a:noFill/>
          <a:ln>
            <a:noFill/>
          </a:ln>
        </p:spPr>
      </p:pic>
      <p:pic>
        <p:nvPicPr>
          <p:cNvPr id="606" name="Google Shape;606;p4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870494" y="3429047"/>
            <a:ext cx="169375" cy="89657"/>
          </a:xfrm>
          <a:prstGeom prst="rect">
            <a:avLst/>
          </a:prstGeom>
          <a:noFill/>
          <a:ln>
            <a:noFill/>
          </a:ln>
        </p:spPr>
      </p:pic>
      <p:pic>
        <p:nvPicPr>
          <p:cNvPr id="607" name="Google Shape;607;p4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8717776" y="3743576"/>
            <a:ext cx="399601" cy="124597"/>
          </a:xfrm>
          <a:prstGeom prst="rect">
            <a:avLst/>
          </a:prstGeom>
          <a:noFill/>
          <a:ln>
            <a:noFill/>
          </a:ln>
        </p:spPr>
      </p:pic>
      <p:pic>
        <p:nvPicPr>
          <p:cNvPr id="608" name="Google Shape;608;p4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6408379" y="4401450"/>
            <a:ext cx="548700" cy="120826"/>
          </a:xfrm>
          <a:prstGeom prst="rect">
            <a:avLst/>
          </a:prstGeom>
          <a:noFill/>
          <a:ln>
            <a:noFill/>
          </a:ln>
        </p:spPr>
      </p:pic>
      <p:pic>
        <p:nvPicPr>
          <p:cNvPr id="609" name="Google Shape;609;p4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7723473" y="3428064"/>
            <a:ext cx="461925" cy="91622"/>
          </a:xfrm>
          <a:prstGeom prst="rect">
            <a:avLst/>
          </a:prstGeom>
          <a:noFill/>
          <a:ln>
            <a:noFill/>
          </a:ln>
        </p:spPr>
      </p:pic>
      <p:pic>
        <p:nvPicPr>
          <p:cNvPr id="610" name="Google Shape;610;p4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744575" y="4673453"/>
            <a:ext cx="312300" cy="124417"/>
          </a:xfrm>
          <a:prstGeom prst="rect">
            <a:avLst/>
          </a:prstGeom>
          <a:noFill/>
          <a:ln>
            <a:noFill/>
          </a:ln>
        </p:spPr>
      </p:pic>
      <p:pic>
        <p:nvPicPr>
          <p:cNvPr id="611" name="Google Shape;611;p41"/>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4548194" y="4003239"/>
            <a:ext cx="169379" cy="199800"/>
          </a:xfrm>
          <a:prstGeom prst="rect">
            <a:avLst/>
          </a:prstGeom>
          <a:noFill/>
          <a:ln>
            <a:noFill/>
          </a:ln>
        </p:spPr>
      </p:pic>
      <p:pic>
        <p:nvPicPr>
          <p:cNvPr id="612" name="Google Shape;612;p41"/>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1006248" y="3334437"/>
            <a:ext cx="245400" cy="272942"/>
          </a:xfrm>
          <a:prstGeom prst="rect">
            <a:avLst/>
          </a:prstGeom>
          <a:noFill/>
          <a:ln>
            <a:noFill/>
          </a:ln>
        </p:spPr>
      </p:pic>
      <p:pic>
        <p:nvPicPr>
          <p:cNvPr id="613" name="Google Shape;613;p4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798273" y="4345007"/>
            <a:ext cx="312325" cy="188332"/>
          </a:xfrm>
          <a:prstGeom prst="rect">
            <a:avLst/>
          </a:prstGeom>
          <a:noFill/>
          <a:ln>
            <a:noFill/>
          </a:ln>
        </p:spPr>
      </p:pic>
      <p:pic>
        <p:nvPicPr>
          <p:cNvPr id="614" name="Google Shape;614;p4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5649552" y="3708568"/>
            <a:ext cx="245400" cy="201694"/>
          </a:xfrm>
          <a:prstGeom prst="rect">
            <a:avLst/>
          </a:prstGeom>
          <a:noFill/>
          <a:ln>
            <a:noFill/>
          </a:ln>
        </p:spPr>
      </p:pic>
      <p:pic>
        <p:nvPicPr>
          <p:cNvPr id="615" name="Google Shape;615;p4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8717776" y="3377647"/>
            <a:ext cx="399600" cy="192455"/>
          </a:xfrm>
          <a:prstGeom prst="rect">
            <a:avLst/>
          </a:prstGeom>
          <a:noFill/>
          <a:ln>
            <a:noFill/>
          </a:ln>
        </p:spPr>
      </p:pic>
      <p:pic>
        <p:nvPicPr>
          <p:cNvPr id="616" name="Google Shape;616;p41"/>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4031823" y="3450994"/>
            <a:ext cx="312325" cy="45762"/>
          </a:xfrm>
          <a:prstGeom prst="rect">
            <a:avLst/>
          </a:prstGeom>
          <a:noFill/>
          <a:ln>
            <a:noFill/>
          </a:ln>
        </p:spPr>
      </p:pic>
      <p:pic>
        <p:nvPicPr>
          <p:cNvPr id="617" name="Google Shape;617;p4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662137" y="4693962"/>
            <a:ext cx="373200" cy="83400"/>
          </a:xfrm>
          <a:prstGeom prst="rect">
            <a:avLst/>
          </a:prstGeom>
          <a:noFill/>
          <a:ln>
            <a:noFill/>
          </a:ln>
        </p:spPr>
      </p:pic>
      <p:pic>
        <p:nvPicPr>
          <p:cNvPr id="618" name="Google Shape;618;p41"/>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4971" y="4604707"/>
            <a:ext cx="373200" cy="261909"/>
          </a:xfrm>
          <a:prstGeom prst="rect">
            <a:avLst/>
          </a:prstGeom>
          <a:noFill/>
          <a:ln>
            <a:noFill/>
          </a:ln>
        </p:spPr>
      </p:pic>
      <p:pic>
        <p:nvPicPr>
          <p:cNvPr id="619" name="Google Shape;619;p4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3645950" y="4062480"/>
            <a:ext cx="399600" cy="81317"/>
          </a:xfrm>
          <a:prstGeom prst="rect">
            <a:avLst/>
          </a:prstGeom>
          <a:noFill/>
          <a:ln>
            <a:noFill/>
          </a:ln>
        </p:spPr>
      </p:pic>
      <p:pic>
        <p:nvPicPr>
          <p:cNvPr id="620" name="Google Shape;620;p41"/>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113733" y="3772062"/>
            <a:ext cx="373275" cy="74707"/>
          </a:xfrm>
          <a:prstGeom prst="rect">
            <a:avLst/>
          </a:prstGeom>
          <a:noFill/>
          <a:ln>
            <a:noFill/>
          </a:ln>
        </p:spPr>
      </p:pic>
      <p:pic>
        <p:nvPicPr>
          <p:cNvPr id="621" name="Google Shape;621;p41" descr="suse_logo_color.jpg"/>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7452846" y="2557417"/>
            <a:ext cx="548700" cy="267300"/>
          </a:xfrm>
          <a:prstGeom prst="rect">
            <a:avLst/>
          </a:prstGeom>
          <a:noFill/>
          <a:ln>
            <a:noFill/>
          </a:ln>
        </p:spPr>
      </p:pic>
      <p:pic>
        <p:nvPicPr>
          <p:cNvPr id="622" name="Google Shape;622;p41"/>
          <p:cNvPicPr preferRelativeResize="0"/>
          <p:nvPr/>
        </p:nvPicPr>
        <p:blipFill>
          <a:blip r:embed="rId67">
            <a:alphaModFix/>
          </a:blip>
          <a:stretch>
            <a:fillRect/>
          </a:stretch>
        </p:blipFill>
        <p:spPr>
          <a:xfrm>
            <a:off x="8557899" y="2577991"/>
            <a:ext cx="504000" cy="226151"/>
          </a:xfrm>
          <a:prstGeom prst="rect">
            <a:avLst/>
          </a:prstGeom>
          <a:noFill/>
          <a:ln>
            <a:noFill/>
          </a:ln>
        </p:spPr>
      </p:pic>
      <p:pic>
        <p:nvPicPr>
          <p:cNvPr id="623" name="Google Shape;623;p4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923837" y="2516610"/>
            <a:ext cx="504000" cy="348914"/>
          </a:xfrm>
          <a:prstGeom prst="rect">
            <a:avLst/>
          </a:prstGeom>
          <a:noFill/>
          <a:ln>
            <a:noFill/>
          </a:ln>
        </p:spPr>
      </p:pic>
      <p:pic>
        <p:nvPicPr>
          <p:cNvPr id="624" name="Google Shape;624;p4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5877437" y="2522254"/>
            <a:ext cx="548640" cy="337625"/>
          </a:xfrm>
          <a:prstGeom prst="rect">
            <a:avLst/>
          </a:prstGeom>
          <a:noFill/>
          <a:ln>
            <a:noFill/>
          </a:ln>
        </p:spPr>
      </p:pic>
      <p:pic>
        <p:nvPicPr>
          <p:cNvPr id="625" name="Google Shape;625;p4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6452254" y="2525779"/>
            <a:ext cx="399600" cy="330575"/>
          </a:xfrm>
          <a:prstGeom prst="rect">
            <a:avLst/>
          </a:prstGeom>
          <a:noFill/>
          <a:ln>
            <a:noFill/>
          </a:ln>
        </p:spPr>
      </p:pic>
      <p:pic>
        <p:nvPicPr>
          <p:cNvPr id="626" name="Google Shape;626;p4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2774204" y="2596110"/>
            <a:ext cx="548640" cy="189914"/>
          </a:xfrm>
          <a:prstGeom prst="rect">
            <a:avLst/>
          </a:prstGeom>
          <a:noFill/>
          <a:ln>
            <a:noFill/>
          </a:ln>
        </p:spPr>
      </p:pic>
      <p:pic>
        <p:nvPicPr>
          <p:cNvPr id="627" name="Google Shape;627;p4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878030" y="2523732"/>
            <a:ext cx="548640" cy="334670"/>
          </a:xfrm>
          <a:prstGeom prst="rect">
            <a:avLst/>
          </a:prstGeom>
          <a:noFill/>
          <a:ln>
            <a:noFill/>
          </a:ln>
        </p:spPr>
      </p:pic>
      <p:pic>
        <p:nvPicPr>
          <p:cNvPr id="628" name="Google Shape;628;p41"/>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6168588" y="3423638"/>
            <a:ext cx="312325" cy="100474"/>
          </a:xfrm>
          <a:prstGeom prst="rect">
            <a:avLst/>
          </a:prstGeom>
          <a:noFill/>
          <a:ln>
            <a:noFill/>
          </a:ln>
        </p:spPr>
      </p:pic>
      <p:pic>
        <p:nvPicPr>
          <p:cNvPr id="629" name="Google Shape;629;p4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816212" y="4383186"/>
            <a:ext cx="245401" cy="157353"/>
          </a:xfrm>
          <a:prstGeom prst="rect">
            <a:avLst/>
          </a:prstGeom>
          <a:noFill/>
          <a:ln>
            <a:noFill/>
          </a:ln>
        </p:spPr>
      </p:pic>
      <p:pic>
        <p:nvPicPr>
          <p:cNvPr id="630" name="Google Shape;630;p41"/>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8027723" y="2510767"/>
            <a:ext cx="504000" cy="360600"/>
          </a:xfrm>
          <a:prstGeom prst="rect">
            <a:avLst/>
          </a:prstGeom>
          <a:noFill/>
          <a:ln>
            <a:noFill/>
          </a:ln>
        </p:spPr>
      </p:pic>
      <p:pic>
        <p:nvPicPr>
          <p:cNvPr id="631" name="Google Shape;631;p41" descr="C1_Core_NG_RGB_R-01.png"/>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606851" y="2506567"/>
            <a:ext cx="653100" cy="369000"/>
          </a:xfrm>
          <a:prstGeom prst="rect">
            <a:avLst/>
          </a:prstGeom>
          <a:noFill/>
          <a:ln>
            <a:noFill/>
          </a:ln>
        </p:spPr>
      </p:pic>
      <p:pic>
        <p:nvPicPr>
          <p:cNvPr id="632" name="Google Shape;632;p4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484621" y="3398735"/>
            <a:ext cx="245400" cy="150281"/>
          </a:xfrm>
          <a:prstGeom prst="rect">
            <a:avLst/>
          </a:prstGeom>
          <a:noFill/>
          <a:ln>
            <a:noFill/>
          </a:ln>
        </p:spPr>
      </p:pic>
      <p:pic>
        <p:nvPicPr>
          <p:cNvPr id="633" name="Google Shape;633;p41"/>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6691111" y="3991055"/>
            <a:ext cx="312325" cy="224168"/>
          </a:xfrm>
          <a:prstGeom prst="rect">
            <a:avLst/>
          </a:prstGeom>
          <a:noFill/>
          <a:ln>
            <a:noFill/>
          </a:ln>
        </p:spPr>
      </p:pic>
      <p:pic>
        <p:nvPicPr>
          <p:cNvPr id="634" name="Google Shape;634;p41" descr="Screen Shot 2017-10-26 at 10.05.32 AM.png"/>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180493" y="4684137"/>
            <a:ext cx="461927" cy="103050"/>
          </a:xfrm>
          <a:prstGeom prst="rect">
            <a:avLst/>
          </a:prstGeom>
          <a:noFill/>
          <a:ln>
            <a:noFill/>
          </a:ln>
        </p:spPr>
      </p:pic>
      <p:pic>
        <p:nvPicPr>
          <p:cNvPr id="635" name="Google Shape;635;p4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138919" y="4697021"/>
            <a:ext cx="399600" cy="77282"/>
          </a:xfrm>
          <a:prstGeom prst="rect">
            <a:avLst/>
          </a:prstGeom>
          <a:noFill/>
          <a:ln>
            <a:noFill/>
          </a:ln>
        </p:spPr>
      </p:pic>
      <p:pic>
        <p:nvPicPr>
          <p:cNvPr id="636" name="Google Shape;636;p41"/>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3349020" y="2632774"/>
            <a:ext cx="548641" cy="116586"/>
          </a:xfrm>
          <a:prstGeom prst="rect">
            <a:avLst/>
          </a:prstGeom>
          <a:noFill/>
          <a:ln>
            <a:noFill/>
          </a:ln>
        </p:spPr>
      </p:pic>
      <p:pic>
        <p:nvPicPr>
          <p:cNvPr id="637" name="Google Shape;637;p4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621386" y="3411906"/>
            <a:ext cx="245400" cy="123938"/>
          </a:xfrm>
          <a:prstGeom prst="rect">
            <a:avLst/>
          </a:prstGeom>
          <a:noFill/>
          <a:ln>
            <a:noFill/>
          </a:ln>
        </p:spPr>
      </p:pic>
      <p:pic>
        <p:nvPicPr>
          <p:cNvPr id="638" name="Google Shape;638;p41"/>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946618" y="3713770"/>
            <a:ext cx="312300" cy="191292"/>
          </a:xfrm>
          <a:prstGeom prst="rect">
            <a:avLst/>
          </a:prstGeom>
          <a:noFill/>
          <a:ln>
            <a:noFill/>
          </a:ln>
        </p:spPr>
      </p:pic>
      <p:pic>
        <p:nvPicPr>
          <p:cNvPr id="639" name="Google Shape;639;p41"/>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1798578" y="3997116"/>
            <a:ext cx="373200" cy="212047"/>
          </a:xfrm>
          <a:prstGeom prst="rect">
            <a:avLst/>
          </a:prstGeom>
          <a:noFill/>
          <a:ln>
            <a:noFill/>
          </a:ln>
        </p:spPr>
      </p:pic>
      <p:pic>
        <p:nvPicPr>
          <p:cNvPr id="640" name="Google Shape;640;p4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940349" y="3408978"/>
            <a:ext cx="399600" cy="123859"/>
          </a:xfrm>
          <a:prstGeom prst="rect">
            <a:avLst/>
          </a:prstGeom>
          <a:noFill/>
          <a:ln>
            <a:noFill/>
          </a:ln>
        </p:spPr>
      </p:pic>
      <p:pic>
        <p:nvPicPr>
          <p:cNvPr id="641" name="Google Shape;641;p4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645133" y="3759655"/>
            <a:ext cx="373200" cy="99520"/>
          </a:xfrm>
          <a:prstGeom prst="rect">
            <a:avLst/>
          </a:prstGeom>
          <a:noFill/>
          <a:ln>
            <a:noFill/>
          </a:ln>
        </p:spPr>
      </p:pic>
      <p:pic>
        <p:nvPicPr>
          <p:cNvPr id="642" name="Google Shape;642;p4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260550" y="3416030"/>
            <a:ext cx="373250" cy="115691"/>
          </a:xfrm>
          <a:prstGeom prst="rect">
            <a:avLst/>
          </a:prstGeom>
          <a:noFill/>
          <a:ln>
            <a:noFill/>
          </a:ln>
        </p:spPr>
      </p:pic>
      <p:pic>
        <p:nvPicPr>
          <p:cNvPr id="643" name="Google Shape;643;p41"/>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9300" y="2549126"/>
            <a:ext cx="462000" cy="283881"/>
          </a:xfrm>
          <a:prstGeom prst="rect">
            <a:avLst/>
          </a:prstGeom>
          <a:noFill/>
          <a:ln>
            <a:noFill/>
          </a:ln>
        </p:spPr>
      </p:pic>
      <p:pic>
        <p:nvPicPr>
          <p:cNvPr id="644" name="Google Shape;644;p41"/>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180877" y="3763469"/>
            <a:ext cx="399600" cy="91892"/>
          </a:xfrm>
          <a:prstGeom prst="rect">
            <a:avLst/>
          </a:prstGeom>
          <a:noFill/>
          <a:ln>
            <a:noFill/>
          </a:ln>
        </p:spPr>
      </p:pic>
      <p:pic>
        <p:nvPicPr>
          <p:cNvPr id="645" name="Google Shape;645;p41"/>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454014" y="2605876"/>
            <a:ext cx="758950" cy="170381"/>
          </a:xfrm>
          <a:prstGeom prst="rect">
            <a:avLst/>
          </a:prstGeom>
          <a:noFill/>
          <a:ln>
            <a:noFill/>
          </a:ln>
        </p:spPr>
      </p:pic>
      <p:pic>
        <p:nvPicPr>
          <p:cNvPr id="646" name="Google Shape;646;p41"/>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2286128" y="2519343"/>
            <a:ext cx="461900" cy="343447"/>
          </a:xfrm>
          <a:prstGeom prst="rect">
            <a:avLst/>
          </a:prstGeom>
          <a:noFill/>
          <a:ln>
            <a:noFill/>
          </a:ln>
        </p:spPr>
      </p:pic>
      <p:pic>
        <p:nvPicPr>
          <p:cNvPr id="647" name="Google Shape;647;p41"/>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527476" y="2498170"/>
            <a:ext cx="312300" cy="385794"/>
          </a:xfrm>
          <a:prstGeom prst="rect">
            <a:avLst/>
          </a:prstGeom>
          <a:noFill/>
          <a:ln>
            <a:noFill/>
          </a:ln>
        </p:spPr>
      </p:pic>
      <p:pic>
        <p:nvPicPr>
          <p:cNvPr id="648" name="Google Shape;648;p41"/>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4971" y="3423658"/>
            <a:ext cx="504000" cy="94500"/>
          </a:xfrm>
          <a:prstGeom prst="rect">
            <a:avLst/>
          </a:prstGeom>
          <a:noFill/>
          <a:ln>
            <a:noFill/>
          </a:ln>
        </p:spPr>
      </p:pic>
      <p:pic>
        <p:nvPicPr>
          <p:cNvPr id="649" name="Google Shape;649;p41"/>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2941950" y="4042594"/>
            <a:ext cx="459900" cy="121089"/>
          </a:xfrm>
          <a:prstGeom prst="rect">
            <a:avLst/>
          </a:prstGeom>
          <a:noFill/>
          <a:ln>
            <a:noFill/>
          </a:ln>
        </p:spPr>
      </p:pic>
      <p:pic>
        <p:nvPicPr>
          <p:cNvPr id="650" name="Google Shape;650;p41"/>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180342" y="3403815"/>
            <a:ext cx="461900" cy="140120"/>
          </a:xfrm>
          <a:prstGeom prst="rect">
            <a:avLst/>
          </a:prstGeom>
          <a:noFill/>
          <a:ln>
            <a:noFill/>
          </a:ln>
        </p:spPr>
      </p:pic>
      <p:pic>
        <p:nvPicPr>
          <p:cNvPr id="651" name="Google Shape;651;p41"/>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3645950" y="4422594"/>
            <a:ext cx="462000" cy="78537"/>
          </a:xfrm>
          <a:prstGeom prst="rect">
            <a:avLst/>
          </a:prstGeom>
          <a:noFill/>
          <a:ln>
            <a:noFill/>
          </a:ln>
        </p:spPr>
      </p:pic>
      <p:pic>
        <p:nvPicPr>
          <p:cNvPr id="652" name="Google Shape;652;p41"/>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63732" y="4693591"/>
            <a:ext cx="548700" cy="84141"/>
          </a:xfrm>
          <a:prstGeom prst="rect">
            <a:avLst/>
          </a:prstGeom>
          <a:noFill/>
          <a:ln>
            <a:noFill/>
          </a:ln>
        </p:spPr>
      </p:pic>
      <p:pic>
        <p:nvPicPr>
          <p:cNvPr id="653" name="Google Shape;653;p41"/>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007258" y="4423288"/>
            <a:ext cx="373200" cy="77149"/>
          </a:xfrm>
          <a:prstGeom prst="rect">
            <a:avLst/>
          </a:prstGeom>
          <a:noFill/>
          <a:ln>
            <a:noFill/>
          </a:ln>
        </p:spPr>
      </p:pic>
      <p:pic>
        <p:nvPicPr>
          <p:cNvPr id="654" name="Google Shape;654;p41"/>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1116792" y="4040959"/>
            <a:ext cx="548700" cy="124361"/>
          </a:xfrm>
          <a:prstGeom prst="rect">
            <a:avLst/>
          </a:prstGeom>
          <a:noFill/>
          <a:ln>
            <a:noFill/>
          </a:ln>
        </p:spPr>
      </p:pic>
      <p:pic>
        <p:nvPicPr>
          <p:cNvPr id="655" name="Google Shape;655;p4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068134" y="3750591"/>
            <a:ext cx="312325" cy="117649"/>
          </a:xfrm>
          <a:prstGeom prst="rect">
            <a:avLst/>
          </a:prstGeom>
          <a:noFill/>
          <a:ln>
            <a:noFill/>
          </a:ln>
        </p:spPr>
      </p:pic>
      <p:pic>
        <p:nvPicPr>
          <p:cNvPr id="656" name="Google Shape;656;p41"/>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3642100" y="4667246"/>
            <a:ext cx="373200" cy="136833"/>
          </a:xfrm>
          <a:prstGeom prst="rect">
            <a:avLst/>
          </a:prstGeom>
          <a:noFill/>
          <a:ln>
            <a:noFill/>
          </a:ln>
        </p:spPr>
      </p:pic>
      <p:pic>
        <p:nvPicPr>
          <p:cNvPr id="657" name="Google Shape;657;p41"/>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865953" y="2626742"/>
            <a:ext cx="714722" cy="128650"/>
          </a:xfrm>
          <a:prstGeom prst="rect">
            <a:avLst/>
          </a:prstGeom>
          <a:noFill/>
          <a:ln>
            <a:noFill/>
          </a:ln>
        </p:spPr>
      </p:pic>
      <p:pic>
        <p:nvPicPr>
          <p:cNvPr id="658" name="Google Shape;658;p41"/>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5239140" y="2503604"/>
            <a:ext cx="612121" cy="374925"/>
          </a:xfrm>
          <a:prstGeom prst="rect">
            <a:avLst/>
          </a:prstGeom>
          <a:noFill/>
          <a:ln>
            <a:noFill/>
          </a:ln>
        </p:spPr>
      </p:pic>
      <p:pic>
        <p:nvPicPr>
          <p:cNvPr id="659" name="Google Shape;659;p4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1044583" y="998836"/>
            <a:ext cx="822960" cy="502006"/>
          </a:xfrm>
          <a:prstGeom prst="rect">
            <a:avLst/>
          </a:prstGeom>
          <a:noFill/>
          <a:ln>
            <a:noFill/>
          </a:ln>
        </p:spPr>
      </p:pic>
      <p:pic>
        <p:nvPicPr>
          <p:cNvPr id="660" name="Google Shape;660;p41"/>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2974890" y="998836"/>
            <a:ext cx="822960" cy="502006"/>
          </a:xfrm>
          <a:prstGeom prst="rect">
            <a:avLst/>
          </a:prstGeom>
          <a:noFill/>
          <a:ln>
            <a:noFill/>
          </a:ln>
        </p:spPr>
      </p:pic>
      <p:pic>
        <p:nvPicPr>
          <p:cNvPr id="661" name="Google Shape;661;p41"/>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4041072" y="998836"/>
            <a:ext cx="822960" cy="502006"/>
          </a:xfrm>
          <a:prstGeom prst="rect">
            <a:avLst/>
          </a:prstGeom>
          <a:noFill/>
          <a:ln>
            <a:noFill/>
          </a:ln>
        </p:spPr>
      </p:pic>
      <p:pic>
        <p:nvPicPr>
          <p:cNvPr id="662" name="Google Shape;662;p4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107254" y="998836"/>
            <a:ext cx="822960" cy="502006"/>
          </a:xfrm>
          <a:prstGeom prst="rect">
            <a:avLst/>
          </a:prstGeom>
          <a:noFill/>
          <a:ln>
            <a:noFill/>
          </a:ln>
        </p:spPr>
      </p:pic>
      <p:pic>
        <p:nvPicPr>
          <p:cNvPr id="663" name="Google Shape;663;p4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173436" y="998836"/>
            <a:ext cx="822960" cy="502006"/>
          </a:xfrm>
          <a:prstGeom prst="rect">
            <a:avLst/>
          </a:prstGeom>
          <a:noFill/>
          <a:ln>
            <a:noFill/>
          </a:ln>
        </p:spPr>
      </p:pic>
      <p:pic>
        <p:nvPicPr>
          <p:cNvPr id="664" name="Google Shape;664;p41"/>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239618" y="998836"/>
            <a:ext cx="822960" cy="502006"/>
          </a:xfrm>
          <a:prstGeom prst="rect">
            <a:avLst/>
          </a:prstGeom>
          <a:noFill/>
          <a:ln>
            <a:noFill/>
          </a:ln>
        </p:spPr>
      </p:pic>
      <p:pic>
        <p:nvPicPr>
          <p:cNvPr id="665" name="Google Shape;665;p41"/>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8305800" y="998836"/>
            <a:ext cx="822960" cy="502006"/>
          </a:xfrm>
          <a:prstGeom prst="rect">
            <a:avLst/>
          </a:prstGeom>
          <a:noFill/>
          <a:ln>
            <a:noFill/>
          </a:ln>
        </p:spPr>
      </p:pic>
      <p:pic>
        <p:nvPicPr>
          <p:cNvPr id="666" name="Google Shape;666;p41"/>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53838" y="1579763"/>
            <a:ext cx="822960" cy="506437"/>
          </a:xfrm>
          <a:prstGeom prst="rect">
            <a:avLst/>
          </a:prstGeom>
          <a:noFill/>
          <a:ln>
            <a:noFill/>
          </a:ln>
        </p:spPr>
      </p:pic>
      <p:pic>
        <p:nvPicPr>
          <p:cNvPr id="667" name="Google Shape;667;p41"/>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1044583" y="1581978"/>
            <a:ext cx="822960" cy="502006"/>
          </a:xfrm>
          <a:prstGeom prst="rect">
            <a:avLst/>
          </a:prstGeom>
          <a:noFill/>
          <a:ln>
            <a:noFill/>
          </a:ln>
        </p:spPr>
      </p:pic>
      <p:pic>
        <p:nvPicPr>
          <p:cNvPr id="668" name="Google Shape;668;p41"/>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1908708" y="1581978"/>
            <a:ext cx="822960" cy="502006"/>
          </a:xfrm>
          <a:prstGeom prst="rect">
            <a:avLst/>
          </a:prstGeom>
          <a:noFill/>
          <a:ln>
            <a:noFill/>
          </a:ln>
        </p:spPr>
      </p:pic>
      <p:pic>
        <p:nvPicPr>
          <p:cNvPr id="669" name="Google Shape;669;p41"/>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974890" y="1581978"/>
            <a:ext cx="822960" cy="502006"/>
          </a:xfrm>
          <a:prstGeom prst="rect">
            <a:avLst/>
          </a:prstGeom>
          <a:noFill/>
          <a:ln>
            <a:noFill/>
          </a:ln>
        </p:spPr>
      </p:pic>
      <p:pic>
        <p:nvPicPr>
          <p:cNvPr id="670" name="Google Shape;670;p41"/>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4041072" y="1581978"/>
            <a:ext cx="822960" cy="502006"/>
          </a:xfrm>
          <a:prstGeom prst="rect">
            <a:avLst/>
          </a:prstGeom>
          <a:noFill/>
          <a:ln>
            <a:noFill/>
          </a:ln>
        </p:spPr>
      </p:pic>
      <p:pic>
        <p:nvPicPr>
          <p:cNvPr id="671" name="Google Shape;671;p41"/>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6173436" y="1581978"/>
            <a:ext cx="822960" cy="502006"/>
          </a:xfrm>
          <a:prstGeom prst="rect">
            <a:avLst/>
          </a:prstGeom>
          <a:noFill/>
          <a:ln>
            <a:noFill/>
          </a:ln>
        </p:spPr>
      </p:pic>
      <p:pic>
        <p:nvPicPr>
          <p:cNvPr id="672" name="Google Shape;672;p41"/>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7239618" y="1581978"/>
            <a:ext cx="822960" cy="502006"/>
          </a:xfrm>
          <a:prstGeom prst="rect">
            <a:avLst/>
          </a:prstGeom>
          <a:noFill/>
          <a:ln>
            <a:noFill/>
          </a:ln>
        </p:spPr>
      </p:pic>
      <p:pic>
        <p:nvPicPr>
          <p:cNvPr id="673" name="Google Shape;673;p41"/>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8305800" y="1581978"/>
            <a:ext cx="822960" cy="502006"/>
          </a:xfrm>
          <a:prstGeom prst="rect">
            <a:avLst/>
          </a:prstGeom>
          <a:noFill/>
          <a:ln>
            <a:noFill/>
          </a:ln>
        </p:spPr>
      </p:pic>
      <p:pic>
        <p:nvPicPr>
          <p:cNvPr id="674" name="Google Shape;674;p41"/>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107254" y="1588600"/>
            <a:ext cx="822960" cy="504775"/>
          </a:xfrm>
          <a:prstGeom prst="rect">
            <a:avLst/>
          </a:prstGeom>
          <a:noFill/>
          <a:ln>
            <a:noFill/>
          </a:ln>
        </p:spPr>
      </p:pic>
      <p:pic>
        <p:nvPicPr>
          <p:cNvPr id="675" name="Google Shape;675;p41"/>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59373" y="1151233"/>
            <a:ext cx="811888" cy="161175"/>
          </a:xfrm>
          <a:prstGeom prst="rect">
            <a:avLst/>
          </a:prstGeom>
          <a:noFill/>
          <a:ln>
            <a:noFill/>
          </a:ln>
        </p:spPr>
      </p:pic>
      <p:pic>
        <p:nvPicPr>
          <p:cNvPr id="676" name="Google Shape;676;p41"/>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104465" y="998837"/>
            <a:ext cx="431446" cy="501999"/>
          </a:xfrm>
          <a:prstGeom prst="rect">
            <a:avLst/>
          </a:prstGeom>
          <a:noFill/>
          <a:ln>
            <a:noFill/>
          </a:ln>
        </p:spPr>
      </p:pic>
      <p:pic>
        <p:nvPicPr>
          <p:cNvPr id="677" name="Google Shape;677;p41"/>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53522" y="3349792"/>
            <a:ext cx="208175" cy="242231"/>
          </a:xfrm>
          <a:prstGeom prst="rect">
            <a:avLst/>
          </a:prstGeom>
          <a:noFill/>
          <a:ln>
            <a:noFill/>
          </a:ln>
        </p:spPr>
      </p:pic>
      <p:pic>
        <p:nvPicPr>
          <p:cNvPr id="678" name="Google Shape;678;p41"/>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8260575" y="3740565"/>
            <a:ext cx="373200" cy="130620"/>
          </a:xfrm>
          <a:prstGeom prst="rect">
            <a:avLst/>
          </a:prstGeom>
          <a:noFill/>
          <a:ln>
            <a:noFill/>
          </a:ln>
        </p:spPr>
      </p:pic>
    </p:spTree>
    <p:extLst>
      <p:ext uri="{BB962C8B-B14F-4D97-AF65-F5344CB8AC3E}">
        <p14:creationId xmlns:p14="http://schemas.microsoft.com/office/powerpoint/2010/main" val="89811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2"/>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400+ 会员且数量不断增长（白银会员，1）</a:t>
            </a:r>
            <a:endParaRPr i="0" u="none" strike="noStrike" cap="none" dirty="0">
              <a:solidFill>
                <a:srgbClr val="000000"/>
              </a:solidFill>
            </a:endParaRPr>
          </a:p>
        </p:txBody>
      </p:sp>
      <p:pic>
        <p:nvPicPr>
          <p:cNvPr id="685" name="Google Shape;685;p42"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768425" y="905828"/>
            <a:ext cx="277800" cy="388500"/>
          </a:xfrm>
          <a:prstGeom prst="rect">
            <a:avLst/>
          </a:prstGeom>
          <a:noFill/>
          <a:ln>
            <a:noFill/>
          </a:ln>
        </p:spPr>
      </p:pic>
      <p:pic>
        <p:nvPicPr>
          <p:cNvPr id="686" name="Google Shape;686;p42" descr="logo_ebay-300x184.png"/>
          <p:cNvPicPr preferRelativeResize="0"/>
          <p:nvPr/>
        </p:nvPicPr>
        <p:blipFill rotWithShape="1">
          <a:blip r:embed="rId4">
            <a:alphaModFix/>
          </a:blip>
          <a:srcRect/>
          <a:stretch/>
        </p:blipFill>
        <p:spPr>
          <a:xfrm>
            <a:off x="7290905" y="3289310"/>
            <a:ext cx="446700" cy="274200"/>
          </a:xfrm>
          <a:prstGeom prst="rect">
            <a:avLst/>
          </a:prstGeom>
          <a:noFill/>
          <a:ln>
            <a:noFill/>
          </a:ln>
        </p:spPr>
      </p:pic>
      <p:pic>
        <p:nvPicPr>
          <p:cNvPr id="687" name="Google Shape;687;p42" descr="logo_goldmansachs-300x184.png"/>
          <p:cNvPicPr preferRelativeResize="0"/>
          <p:nvPr/>
        </p:nvPicPr>
        <p:blipFill rotWithShape="1">
          <a:blip r:embed="rId5">
            <a:alphaModFix/>
          </a:blip>
          <a:srcRect/>
          <a:stretch/>
        </p:blipFill>
        <p:spPr>
          <a:xfrm>
            <a:off x="2024692" y="4068930"/>
            <a:ext cx="446700" cy="273900"/>
          </a:xfrm>
          <a:prstGeom prst="rect">
            <a:avLst/>
          </a:prstGeom>
          <a:noFill/>
          <a:ln>
            <a:noFill/>
          </a:ln>
        </p:spPr>
      </p:pic>
      <p:pic>
        <p:nvPicPr>
          <p:cNvPr id="688" name="Google Shape;688;p4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689" name="Google Shape;689;p42"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691181" y="2071874"/>
            <a:ext cx="332100" cy="327900"/>
          </a:xfrm>
          <a:prstGeom prst="rect">
            <a:avLst/>
          </a:prstGeom>
          <a:noFill/>
          <a:ln>
            <a:noFill/>
          </a:ln>
        </p:spPr>
      </p:pic>
      <p:pic>
        <p:nvPicPr>
          <p:cNvPr id="690" name="Google Shape;690;p42" descr="csm_Logo_Gronau_0c303da688.jp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766328" y="4022130"/>
            <a:ext cx="501900" cy="367500"/>
          </a:xfrm>
          <a:prstGeom prst="rect">
            <a:avLst/>
          </a:prstGeom>
          <a:noFill/>
          <a:ln>
            <a:noFill/>
          </a:ln>
        </p:spPr>
      </p:pic>
      <p:pic>
        <p:nvPicPr>
          <p:cNvPr id="691" name="Google Shape;691;p4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750229" y="1341461"/>
            <a:ext cx="446775" cy="250093"/>
          </a:xfrm>
          <a:prstGeom prst="rect">
            <a:avLst/>
          </a:prstGeom>
          <a:noFill/>
          <a:ln>
            <a:noFill/>
          </a:ln>
        </p:spPr>
      </p:pic>
      <p:pic>
        <p:nvPicPr>
          <p:cNvPr id="692" name="Google Shape;692;p42"/>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393370" y="3257913"/>
            <a:ext cx="414900" cy="336994"/>
          </a:xfrm>
          <a:prstGeom prst="rect">
            <a:avLst/>
          </a:prstGeom>
          <a:noFill/>
          <a:ln>
            <a:noFill/>
          </a:ln>
        </p:spPr>
      </p:pic>
      <p:pic>
        <p:nvPicPr>
          <p:cNvPr id="693" name="Google Shape;693;p42"/>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43741" y="4021003"/>
            <a:ext cx="414901" cy="369755"/>
          </a:xfrm>
          <a:prstGeom prst="rect">
            <a:avLst/>
          </a:prstGeom>
          <a:noFill/>
          <a:ln>
            <a:noFill/>
          </a:ln>
        </p:spPr>
      </p:pic>
      <p:pic>
        <p:nvPicPr>
          <p:cNvPr id="694" name="Google Shape;694;p42"/>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695" name="Google Shape;695;p42" descr="unnamed.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644414" y="4480006"/>
            <a:ext cx="446700" cy="193747"/>
          </a:xfrm>
          <a:prstGeom prst="rect">
            <a:avLst/>
          </a:prstGeom>
          <a:noFill/>
          <a:ln>
            <a:noFill/>
          </a:ln>
        </p:spPr>
      </p:pic>
      <p:pic>
        <p:nvPicPr>
          <p:cNvPr id="696" name="Google Shape;696;p42" descr="Pasted image at 2017_11_14 03_28 PM.png"/>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010087" y="2874510"/>
            <a:ext cx="277924" cy="285779"/>
          </a:xfrm>
          <a:prstGeom prst="rect">
            <a:avLst/>
          </a:prstGeom>
          <a:noFill/>
          <a:ln>
            <a:noFill/>
          </a:ln>
        </p:spPr>
      </p:pic>
      <p:pic>
        <p:nvPicPr>
          <p:cNvPr id="697" name="Google Shape;697;p42" descr="Datawire.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972261" y="2932704"/>
            <a:ext cx="501899" cy="169391"/>
          </a:xfrm>
          <a:prstGeom prst="rect">
            <a:avLst/>
          </a:prstGeom>
          <a:noFill/>
          <a:ln>
            <a:noFill/>
          </a:ln>
        </p:spPr>
      </p:pic>
      <p:pic>
        <p:nvPicPr>
          <p:cNvPr id="698" name="Google Shape;698;p4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084960" y="3695854"/>
            <a:ext cx="277925" cy="249817"/>
          </a:xfrm>
          <a:prstGeom prst="rect">
            <a:avLst/>
          </a:prstGeom>
          <a:noFill/>
          <a:ln>
            <a:noFill/>
          </a:ln>
        </p:spPr>
      </p:pic>
      <p:pic>
        <p:nvPicPr>
          <p:cNvPr id="699" name="Google Shape;699;p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545064" y="2096861"/>
            <a:ext cx="277925" cy="277925"/>
          </a:xfrm>
          <a:prstGeom prst="rect">
            <a:avLst/>
          </a:prstGeom>
          <a:noFill/>
          <a:ln>
            <a:noFill/>
          </a:ln>
        </p:spPr>
      </p:pic>
      <p:pic>
        <p:nvPicPr>
          <p:cNvPr id="700" name="Google Shape;700;p4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882750" y="1021150"/>
            <a:ext cx="501900" cy="157856"/>
          </a:xfrm>
          <a:prstGeom prst="rect">
            <a:avLst/>
          </a:prstGeom>
          <a:noFill/>
          <a:ln>
            <a:noFill/>
          </a:ln>
        </p:spPr>
      </p:pic>
      <p:pic>
        <p:nvPicPr>
          <p:cNvPr id="701" name="Google Shape;701;p4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301611" y="3757091"/>
            <a:ext cx="670200" cy="127342"/>
          </a:xfrm>
          <a:prstGeom prst="rect">
            <a:avLst/>
          </a:prstGeom>
          <a:noFill/>
          <a:ln>
            <a:noFill/>
          </a:ln>
        </p:spPr>
      </p:pic>
      <p:pic>
        <p:nvPicPr>
          <p:cNvPr id="702" name="Google Shape;702;p42"/>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807564" y="2464108"/>
            <a:ext cx="540775" cy="331225"/>
          </a:xfrm>
          <a:prstGeom prst="rect">
            <a:avLst/>
          </a:prstGeom>
          <a:noFill/>
          <a:ln>
            <a:noFill/>
          </a:ln>
        </p:spPr>
      </p:pic>
      <p:pic>
        <p:nvPicPr>
          <p:cNvPr id="703" name="Google Shape;703;p42"/>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394283" y="4494916"/>
            <a:ext cx="446775" cy="163927"/>
          </a:xfrm>
          <a:prstGeom prst="rect">
            <a:avLst/>
          </a:prstGeom>
          <a:noFill/>
          <a:ln>
            <a:noFill/>
          </a:ln>
        </p:spPr>
      </p:pic>
      <p:pic>
        <p:nvPicPr>
          <p:cNvPr id="704" name="Google Shape;704;p42"/>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939040" y="4423129"/>
            <a:ext cx="501900" cy="307500"/>
          </a:xfrm>
          <a:prstGeom prst="rect">
            <a:avLst/>
          </a:prstGeom>
          <a:noFill/>
          <a:ln>
            <a:noFill/>
          </a:ln>
        </p:spPr>
      </p:pic>
      <p:pic>
        <p:nvPicPr>
          <p:cNvPr id="705" name="Google Shape;705;p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72925" y="964841"/>
            <a:ext cx="277925" cy="270474"/>
          </a:xfrm>
          <a:prstGeom prst="rect">
            <a:avLst/>
          </a:prstGeom>
          <a:noFill/>
          <a:ln>
            <a:noFill/>
          </a:ln>
        </p:spPr>
      </p:pic>
      <p:pic>
        <p:nvPicPr>
          <p:cNvPr id="706" name="Google Shape;706;p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952250" y="2094441"/>
            <a:ext cx="471300" cy="282766"/>
          </a:xfrm>
          <a:prstGeom prst="rect">
            <a:avLst/>
          </a:prstGeom>
          <a:noFill/>
          <a:ln>
            <a:noFill/>
          </a:ln>
        </p:spPr>
      </p:pic>
      <p:pic>
        <p:nvPicPr>
          <p:cNvPr id="707" name="Google Shape;707;p4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189095" y="4503780"/>
            <a:ext cx="594300" cy="146198"/>
          </a:xfrm>
          <a:prstGeom prst="rect">
            <a:avLst/>
          </a:prstGeom>
          <a:noFill/>
          <a:ln>
            <a:noFill/>
          </a:ln>
        </p:spPr>
      </p:pic>
      <p:pic>
        <p:nvPicPr>
          <p:cNvPr id="708" name="Google Shape;708;p42"/>
          <p:cNvPicPr preferRelativeResize="0"/>
          <p:nvPr/>
        </p:nvPicPr>
        <p:blipFill rotWithShape="1">
          <a:blip r:embed="rId26" cstate="print">
            <a:alphaModFix/>
            <a:extLst>
              <a:ext uri="{28A0092B-C50C-407E-A947-70E740481C1C}">
                <a14:useLocalDpi xmlns:a14="http://schemas.microsoft.com/office/drawing/2010/main"/>
              </a:ext>
            </a:extLst>
          </a:blip>
          <a:srcRect r="-725"/>
          <a:stretch/>
        </p:blipFill>
        <p:spPr>
          <a:xfrm>
            <a:off x="8684849" y="2947859"/>
            <a:ext cx="446775" cy="139083"/>
          </a:xfrm>
          <a:prstGeom prst="rect">
            <a:avLst/>
          </a:prstGeom>
          <a:noFill/>
          <a:ln>
            <a:noFill/>
          </a:ln>
        </p:spPr>
      </p:pic>
      <p:pic>
        <p:nvPicPr>
          <p:cNvPr id="709" name="Google Shape;709;p42"/>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7996993" y="4028965"/>
            <a:ext cx="364475" cy="353830"/>
          </a:xfrm>
          <a:prstGeom prst="rect">
            <a:avLst/>
          </a:prstGeom>
          <a:noFill/>
          <a:ln>
            <a:noFill/>
          </a:ln>
        </p:spPr>
      </p:pic>
      <p:pic>
        <p:nvPicPr>
          <p:cNvPr id="710" name="Google Shape;71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341975" y="963968"/>
            <a:ext cx="331975" cy="272221"/>
          </a:xfrm>
          <a:prstGeom prst="rect">
            <a:avLst/>
          </a:prstGeom>
          <a:noFill/>
          <a:ln>
            <a:noFill/>
          </a:ln>
        </p:spPr>
      </p:pic>
      <p:pic>
        <p:nvPicPr>
          <p:cNvPr id="711" name="Google Shape;711;p42" descr="C1_Core_NG_RGB_R-01.png"/>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41547" y="2093924"/>
            <a:ext cx="501900" cy="283800"/>
          </a:xfrm>
          <a:prstGeom prst="rect">
            <a:avLst/>
          </a:prstGeom>
          <a:noFill/>
          <a:ln>
            <a:noFill/>
          </a:ln>
        </p:spPr>
      </p:pic>
      <p:pic>
        <p:nvPicPr>
          <p:cNvPr id="712" name="Google Shape;712;p42"/>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8704565" y="1354907"/>
            <a:ext cx="364500" cy="223200"/>
          </a:xfrm>
          <a:prstGeom prst="rect">
            <a:avLst/>
          </a:prstGeom>
          <a:noFill/>
          <a:ln>
            <a:noFill/>
          </a:ln>
        </p:spPr>
      </p:pic>
      <p:pic>
        <p:nvPicPr>
          <p:cNvPr id="713" name="Google Shape;713;p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7120069" y="1697152"/>
            <a:ext cx="355150" cy="282883"/>
          </a:xfrm>
          <a:prstGeom prst="rect">
            <a:avLst/>
          </a:prstGeom>
          <a:noFill/>
          <a:ln>
            <a:noFill/>
          </a:ln>
        </p:spPr>
      </p:pic>
      <p:pic>
        <p:nvPicPr>
          <p:cNvPr id="714" name="Google Shape;714;p42"/>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635161" y="1776006"/>
            <a:ext cx="446775" cy="172774"/>
          </a:xfrm>
          <a:prstGeom prst="rect">
            <a:avLst/>
          </a:prstGeom>
          <a:noFill/>
          <a:ln>
            <a:noFill/>
          </a:ln>
        </p:spPr>
      </p:pic>
      <p:pic>
        <p:nvPicPr>
          <p:cNvPr id="715" name="Google Shape;715;p4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20274" y="2152925"/>
            <a:ext cx="540776" cy="165797"/>
          </a:xfrm>
          <a:prstGeom prst="rect">
            <a:avLst/>
          </a:prstGeom>
          <a:noFill/>
          <a:ln>
            <a:noFill/>
          </a:ln>
        </p:spPr>
      </p:pic>
      <p:pic>
        <p:nvPicPr>
          <p:cNvPr id="716" name="Google Shape;716;p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511286" y="1312810"/>
            <a:ext cx="501900" cy="307394"/>
          </a:xfrm>
          <a:prstGeom prst="rect">
            <a:avLst/>
          </a:prstGeom>
          <a:noFill/>
          <a:ln>
            <a:noFill/>
          </a:ln>
        </p:spPr>
      </p:pic>
      <p:pic>
        <p:nvPicPr>
          <p:cNvPr id="717" name="Google Shape;717;p42"/>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970850" y="1726975"/>
            <a:ext cx="446700" cy="256689"/>
          </a:xfrm>
          <a:prstGeom prst="rect">
            <a:avLst/>
          </a:prstGeom>
          <a:noFill/>
          <a:ln>
            <a:noFill/>
          </a:ln>
        </p:spPr>
      </p:pic>
      <p:pic>
        <p:nvPicPr>
          <p:cNvPr id="718" name="Google Shape;718;p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7324" y="3680628"/>
            <a:ext cx="331975" cy="280269"/>
          </a:xfrm>
          <a:prstGeom prst="rect">
            <a:avLst/>
          </a:prstGeom>
          <a:noFill/>
          <a:ln>
            <a:noFill/>
          </a:ln>
        </p:spPr>
      </p:pic>
      <p:pic>
        <p:nvPicPr>
          <p:cNvPr id="719" name="Google Shape;719;p42"/>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6612593" y="3325696"/>
            <a:ext cx="594151" cy="201428"/>
          </a:xfrm>
          <a:prstGeom prst="rect">
            <a:avLst/>
          </a:prstGeom>
          <a:noFill/>
          <a:ln>
            <a:noFill/>
          </a:ln>
        </p:spPr>
      </p:pic>
      <p:pic>
        <p:nvPicPr>
          <p:cNvPr id="720" name="Google Shape;720;p42"/>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5892432" y="3305572"/>
            <a:ext cx="636000" cy="241676"/>
          </a:xfrm>
          <a:prstGeom prst="rect">
            <a:avLst/>
          </a:prstGeom>
          <a:noFill/>
          <a:ln>
            <a:noFill/>
          </a:ln>
        </p:spPr>
      </p:pic>
      <p:pic>
        <p:nvPicPr>
          <p:cNvPr id="721" name="Google Shape;721;p42"/>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3100108" y="2039498"/>
            <a:ext cx="364500" cy="392651"/>
          </a:xfrm>
          <a:prstGeom prst="rect">
            <a:avLst/>
          </a:prstGeom>
          <a:noFill/>
          <a:ln>
            <a:noFill/>
          </a:ln>
        </p:spPr>
      </p:pic>
      <p:pic>
        <p:nvPicPr>
          <p:cNvPr id="722" name="Google Shape;722;p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541434" y="2038030"/>
            <a:ext cx="403200" cy="395587"/>
          </a:xfrm>
          <a:prstGeom prst="rect">
            <a:avLst/>
          </a:prstGeom>
          <a:noFill/>
          <a:ln>
            <a:noFill/>
          </a:ln>
        </p:spPr>
      </p:pic>
      <p:pic>
        <p:nvPicPr>
          <p:cNvPr id="723" name="Google Shape;723;p42"/>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570642" y="2080204"/>
            <a:ext cx="414900" cy="311239"/>
          </a:xfrm>
          <a:prstGeom prst="rect">
            <a:avLst/>
          </a:prstGeom>
          <a:noFill/>
          <a:ln>
            <a:noFill/>
          </a:ln>
        </p:spPr>
      </p:pic>
      <p:pic>
        <p:nvPicPr>
          <p:cNvPr id="724" name="Google Shape;724;p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569014" y="3362706"/>
            <a:ext cx="414899" cy="127409"/>
          </a:xfrm>
          <a:prstGeom prst="rect">
            <a:avLst/>
          </a:prstGeom>
          <a:noFill/>
          <a:ln>
            <a:noFill/>
          </a:ln>
        </p:spPr>
      </p:pic>
      <p:pic>
        <p:nvPicPr>
          <p:cNvPr id="725" name="Google Shape;725;p42"/>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556984" y="1679804"/>
            <a:ext cx="332100" cy="365178"/>
          </a:xfrm>
          <a:prstGeom prst="rect">
            <a:avLst/>
          </a:prstGeom>
          <a:noFill/>
          <a:ln>
            <a:noFill/>
          </a:ln>
        </p:spPr>
      </p:pic>
      <p:pic>
        <p:nvPicPr>
          <p:cNvPr id="726" name="Google Shape;726;p4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821766" y="3339973"/>
            <a:ext cx="594152" cy="172875"/>
          </a:xfrm>
          <a:prstGeom prst="rect">
            <a:avLst/>
          </a:prstGeom>
          <a:noFill/>
          <a:ln>
            <a:noFill/>
          </a:ln>
        </p:spPr>
      </p:pic>
      <p:pic>
        <p:nvPicPr>
          <p:cNvPr id="727" name="Google Shape;727;p42"/>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021461" y="2152282"/>
            <a:ext cx="446775" cy="167084"/>
          </a:xfrm>
          <a:prstGeom prst="rect">
            <a:avLst/>
          </a:prstGeom>
          <a:noFill/>
          <a:ln>
            <a:noFill/>
          </a:ln>
        </p:spPr>
      </p:pic>
      <p:pic>
        <p:nvPicPr>
          <p:cNvPr id="728" name="Google Shape;728;p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741152" y="3373118"/>
            <a:ext cx="743700" cy="106584"/>
          </a:xfrm>
          <a:prstGeom prst="rect">
            <a:avLst/>
          </a:prstGeom>
          <a:noFill/>
          <a:ln>
            <a:noFill/>
          </a:ln>
        </p:spPr>
      </p:pic>
      <p:pic>
        <p:nvPicPr>
          <p:cNvPr id="729" name="Google Shape;729;p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3385" y="3327894"/>
            <a:ext cx="743703" cy="197032"/>
          </a:xfrm>
          <a:prstGeom prst="rect">
            <a:avLst/>
          </a:prstGeom>
          <a:noFill/>
          <a:ln>
            <a:noFill/>
          </a:ln>
        </p:spPr>
      </p:pic>
      <p:pic>
        <p:nvPicPr>
          <p:cNvPr id="730" name="Google Shape;730;p42"/>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3333773" y="2883739"/>
            <a:ext cx="277925" cy="267321"/>
          </a:xfrm>
          <a:prstGeom prst="rect">
            <a:avLst/>
          </a:prstGeom>
          <a:noFill/>
          <a:ln>
            <a:noFill/>
          </a:ln>
        </p:spPr>
      </p:pic>
      <p:pic>
        <p:nvPicPr>
          <p:cNvPr id="731" name="Google Shape;731;p42"/>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685265" y="1716900"/>
            <a:ext cx="485700" cy="281583"/>
          </a:xfrm>
          <a:prstGeom prst="rect">
            <a:avLst/>
          </a:prstGeom>
          <a:noFill/>
          <a:ln>
            <a:noFill/>
          </a:ln>
        </p:spPr>
      </p:pic>
      <p:pic>
        <p:nvPicPr>
          <p:cNvPr id="732" name="Google Shape;732;p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507386" y="3323048"/>
            <a:ext cx="403200" cy="206725"/>
          </a:xfrm>
          <a:prstGeom prst="rect">
            <a:avLst/>
          </a:prstGeom>
          <a:noFill/>
          <a:ln>
            <a:noFill/>
          </a:ln>
        </p:spPr>
      </p:pic>
      <p:pic>
        <p:nvPicPr>
          <p:cNvPr id="733" name="Google Shape;733;p4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163702" y="1720975"/>
            <a:ext cx="446775" cy="266604"/>
          </a:xfrm>
          <a:prstGeom prst="rect">
            <a:avLst/>
          </a:prstGeom>
          <a:noFill/>
          <a:ln>
            <a:noFill/>
          </a:ln>
        </p:spPr>
      </p:pic>
      <p:pic>
        <p:nvPicPr>
          <p:cNvPr id="734" name="Google Shape;734;p42"/>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0075" y="1406157"/>
            <a:ext cx="710800" cy="120700"/>
          </a:xfrm>
          <a:prstGeom prst="rect">
            <a:avLst/>
          </a:prstGeom>
          <a:noFill/>
          <a:ln>
            <a:noFill/>
          </a:ln>
        </p:spPr>
      </p:pic>
      <p:pic>
        <p:nvPicPr>
          <p:cNvPr id="735" name="Google Shape;735;p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767025" y="4042951"/>
            <a:ext cx="364500" cy="325859"/>
          </a:xfrm>
          <a:prstGeom prst="rect">
            <a:avLst/>
          </a:prstGeom>
          <a:noFill/>
          <a:ln>
            <a:noFill/>
          </a:ln>
        </p:spPr>
      </p:pic>
      <p:pic>
        <p:nvPicPr>
          <p:cNvPr id="736" name="Google Shape;736;p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936450" y="1041765"/>
            <a:ext cx="743701" cy="116626"/>
          </a:xfrm>
          <a:prstGeom prst="rect">
            <a:avLst/>
          </a:prstGeom>
          <a:noFill/>
          <a:ln>
            <a:noFill/>
          </a:ln>
        </p:spPr>
      </p:pic>
      <p:pic>
        <p:nvPicPr>
          <p:cNvPr id="737" name="Google Shape;737;p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8341326" y="1291350"/>
            <a:ext cx="277925" cy="350314"/>
          </a:xfrm>
          <a:prstGeom prst="rect">
            <a:avLst/>
          </a:prstGeom>
          <a:noFill/>
          <a:ln>
            <a:noFill/>
          </a:ln>
        </p:spPr>
      </p:pic>
      <p:pic>
        <p:nvPicPr>
          <p:cNvPr id="738" name="Google Shape;738;p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085172" y="1786603"/>
            <a:ext cx="710800" cy="151581"/>
          </a:xfrm>
          <a:prstGeom prst="rect">
            <a:avLst/>
          </a:prstGeom>
          <a:noFill/>
          <a:ln>
            <a:noFill/>
          </a:ln>
        </p:spPr>
      </p:pic>
      <p:pic>
        <p:nvPicPr>
          <p:cNvPr id="739" name="Google Shape;739;p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02447" y="3760561"/>
            <a:ext cx="414900" cy="120401"/>
          </a:xfrm>
          <a:prstGeom prst="rect">
            <a:avLst/>
          </a:prstGeom>
          <a:noFill/>
          <a:ln>
            <a:noFill/>
          </a:ln>
        </p:spPr>
      </p:pic>
      <p:pic>
        <p:nvPicPr>
          <p:cNvPr id="740" name="Google Shape;740;p4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11795" y="2476079"/>
            <a:ext cx="501900" cy="307282"/>
          </a:xfrm>
          <a:prstGeom prst="rect">
            <a:avLst/>
          </a:prstGeom>
          <a:noFill/>
          <a:ln>
            <a:noFill/>
          </a:ln>
        </p:spPr>
      </p:pic>
      <p:pic>
        <p:nvPicPr>
          <p:cNvPr id="741" name="Google Shape;741;p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552463" y="3725082"/>
            <a:ext cx="636000" cy="191360"/>
          </a:xfrm>
          <a:prstGeom prst="rect">
            <a:avLst/>
          </a:prstGeom>
          <a:noFill/>
          <a:ln>
            <a:noFill/>
          </a:ln>
        </p:spPr>
      </p:pic>
      <p:pic>
        <p:nvPicPr>
          <p:cNvPr id="742" name="Google Shape;742;p4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5924072" y="1423000"/>
            <a:ext cx="501900" cy="87014"/>
          </a:xfrm>
          <a:prstGeom prst="rect">
            <a:avLst/>
          </a:prstGeom>
          <a:noFill/>
          <a:ln>
            <a:noFill/>
          </a:ln>
        </p:spPr>
      </p:pic>
      <p:pic>
        <p:nvPicPr>
          <p:cNvPr id="743" name="Google Shape;743;p42"/>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1237877" y="2151861"/>
            <a:ext cx="635750" cy="167926"/>
          </a:xfrm>
          <a:prstGeom prst="rect">
            <a:avLst/>
          </a:prstGeom>
          <a:noFill/>
          <a:ln>
            <a:noFill/>
          </a:ln>
        </p:spPr>
      </p:pic>
      <p:pic>
        <p:nvPicPr>
          <p:cNvPr id="744" name="Google Shape;744;p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591933" y="4515363"/>
            <a:ext cx="614698" cy="123033"/>
          </a:xfrm>
          <a:prstGeom prst="rect">
            <a:avLst/>
          </a:prstGeom>
          <a:noFill/>
          <a:ln>
            <a:noFill/>
          </a:ln>
        </p:spPr>
      </p:pic>
      <p:pic>
        <p:nvPicPr>
          <p:cNvPr id="745" name="Google Shape;745;p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992052" y="4528657"/>
            <a:ext cx="501899" cy="96445"/>
          </a:xfrm>
          <a:prstGeom prst="rect">
            <a:avLst/>
          </a:prstGeom>
          <a:noFill/>
          <a:ln>
            <a:noFill/>
          </a:ln>
        </p:spPr>
      </p:pic>
      <p:pic>
        <p:nvPicPr>
          <p:cNvPr id="746" name="Google Shape;746;p42"/>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7096728" y="3646723"/>
            <a:ext cx="403200" cy="348079"/>
          </a:xfrm>
          <a:prstGeom prst="rect">
            <a:avLst/>
          </a:prstGeom>
          <a:noFill/>
          <a:ln>
            <a:noFill/>
          </a:ln>
        </p:spPr>
      </p:pic>
      <p:pic>
        <p:nvPicPr>
          <p:cNvPr id="747" name="Google Shape;747;p42"/>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5290059" y="1375331"/>
            <a:ext cx="548700" cy="182353"/>
          </a:xfrm>
          <a:prstGeom prst="rect">
            <a:avLst/>
          </a:prstGeom>
          <a:noFill/>
          <a:ln>
            <a:noFill/>
          </a:ln>
        </p:spPr>
      </p:pic>
      <p:pic>
        <p:nvPicPr>
          <p:cNvPr id="748" name="Google Shape;748;p42"/>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3538921" y="4396730"/>
            <a:ext cx="355150" cy="360298"/>
          </a:xfrm>
          <a:prstGeom prst="rect">
            <a:avLst/>
          </a:prstGeom>
          <a:noFill/>
          <a:ln>
            <a:noFill/>
          </a:ln>
        </p:spPr>
      </p:pic>
      <p:pic>
        <p:nvPicPr>
          <p:cNvPr id="749" name="Google Shape;749;p42"/>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29275" y="1007289"/>
            <a:ext cx="594000" cy="185579"/>
          </a:xfrm>
          <a:prstGeom prst="rect">
            <a:avLst/>
          </a:prstGeom>
          <a:noFill/>
          <a:ln>
            <a:noFill/>
          </a:ln>
        </p:spPr>
      </p:pic>
      <p:pic>
        <p:nvPicPr>
          <p:cNvPr id="750" name="Google Shape;750;p42"/>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6062369" y="2150194"/>
            <a:ext cx="501900" cy="171260"/>
          </a:xfrm>
          <a:prstGeom prst="rect">
            <a:avLst/>
          </a:prstGeom>
          <a:noFill/>
          <a:ln>
            <a:noFill/>
          </a:ln>
        </p:spPr>
      </p:pic>
      <p:pic>
        <p:nvPicPr>
          <p:cNvPr id="751" name="Google Shape;751;p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46847" y="2476025"/>
            <a:ext cx="501900" cy="307391"/>
          </a:xfrm>
          <a:prstGeom prst="rect">
            <a:avLst/>
          </a:prstGeom>
          <a:noFill/>
          <a:ln>
            <a:noFill/>
          </a:ln>
        </p:spPr>
      </p:pic>
      <p:pic>
        <p:nvPicPr>
          <p:cNvPr id="752" name="Google Shape;752;p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798291" y="2539550"/>
            <a:ext cx="594300" cy="180340"/>
          </a:xfrm>
          <a:prstGeom prst="rect">
            <a:avLst/>
          </a:prstGeom>
          <a:noFill/>
          <a:ln>
            <a:noFill/>
          </a:ln>
        </p:spPr>
      </p:pic>
      <p:pic>
        <p:nvPicPr>
          <p:cNvPr id="753" name="Google Shape;753;p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5254057" y="2479440"/>
            <a:ext cx="446775" cy="300560"/>
          </a:xfrm>
          <a:prstGeom prst="rect">
            <a:avLst/>
          </a:prstGeom>
          <a:noFill/>
          <a:ln>
            <a:noFill/>
          </a:ln>
        </p:spPr>
      </p:pic>
      <p:pic>
        <p:nvPicPr>
          <p:cNvPr id="754" name="Google Shape;754;p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46673" y="2912001"/>
            <a:ext cx="501900" cy="210798"/>
          </a:xfrm>
          <a:prstGeom prst="rect">
            <a:avLst/>
          </a:prstGeom>
          <a:noFill/>
          <a:ln>
            <a:noFill/>
          </a:ln>
        </p:spPr>
      </p:pic>
      <p:pic>
        <p:nvPicPr>
          <p:cNvPr id="755" name="Google Shape;755;p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20311" y="2888392"/>
            <a:ext cx="471300" cy="258015"/>
          </a:xfrm>
          <a:prstGeom prst="rect">
            <a:avLst/>
          </a:prstGeom>
          <a:noFill/>
          <a:ln>
            <a:noFill/>
          </a:ln>
        </p:spPr>
      </p:pic>
      <p:pic>
        <p:nvPicPr>
          <p:cNvPr id="756" name="Google Shape;756;p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499316" y="1816003"/>
            <a:ext cx="594299" cy="78866"/>
          </a:xfrm>
          <a:prstGeom prst="rect">
            <a:avLst/>
          </a:prstGeom>
          <a:noFill/>
          <a:ln>
            <a:noFill/>
          </a:ln>
        </p:spPr>
      </p:pic>
      <p:pic>
        <p:nvPicPr>
          <p:cNvPr id="757" name="Google Shape;757;p42"/>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35650" y="4125166"/>
            <a:ext cx="471300" cy="161429"/>
          </a:xfrm>
          <a:prstGeom prst="rect">
            <a:avLst/>
          </a:prstGeom>
          <a:noFill/>
          <a:ln>
            <a:noFill/>
          </a:ln>
        </p:spPr>
      </p:pic>
      <p:pic>
        <p:nvPicPr>
          <p:cNvPr id="758" name="Google Shape;758;p42"/>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692242" y="1752423"/>
            <a:ext cx="485700" cy="219940"/>
          </a:xfrm>
          <a:prstGeom prst="rect">
            <a:avLst/>
          </a:prstGeom>
          <a:noFill/>
          <a:ln>
            <a:noFill/>
          </a:ln>
        </p:spPr>
      </p:pic>
      <p:pic>
        <p:nvPicPr>
          <p:cNvPr id="759" name="Google Shape;759;p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623403" y="1713651"/>
            <a:ext cx="414900" cy="254112"/>
          </a:xfrm>
          <a:prstGeom prst="rect">
            <a:avLst/>
          </a:prstGeom>
          <a:noFill/>
          <a:ln>
            <a:noFill/>
          </a:ln>
        </p:spPr>
      </p:pic>
      <p:pic>
        <p:nvPicPr>
          <p:cNvPr id="760" name="Google Shape;760;p42"/>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813843" y="3673768"/>
            <a:ext cx="364475" cy="293989"/>
          </a:xfrm>
          <a:prstGeom prst="rect">
            <a:avLst/>
          </a:prstGeom>
          <a:noFill/>
          <a:ln>
            <a:noFill/>
          </a:ln>
        </p:spPr>
      </p:pic>
      <p:pic>
        <p:nvPicPr>
          <p:cNvPr id="761" name="Google Shape;761;p42"/>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2004696" y="1747307"/>
            <a:ext cx="548700" cy="230172"/>
          </a:xfrm>
          <a:prstGeom prst="rect">
            <a:avLst/>
          </a:prstGeom>
          <a:noFill/>
          <a:ln>
            <a:noFill/>
          </a:ln>
        </p:spPr>
      </p:pic>
      <p:pic>
        <p:nvPicPr>
          <p:cNvPr id="762" name="Google Shape;762;p42"/>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8362225" y="3714929"/>
            <a:ext cx="743700" cy="211665"/>
          </a:xfrm>
          <a:prstGeom prst="rect">
            <a:avLst/>
          </a:prstGeom>
          <a:noFill/>
          <a:ln>
            <a:noFill/>
          </a:ln>
        </p:spPr>
      </p:pic>
      <p:pic>
        <p:nvPicPr>
          <p:cNvPr id="763" name="Google Shape;763;p4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978213" y="1312022"/>
            <a:ext cx="277800" cy="308971"/>
          </a:xfrm>
          <a:prstGeom prst="rect">
            <a:avLst/>
          </a:prstGeom>
          <a:noFill/>
          <a:ln>
            <a:noFill/>
          </a:ln>
        </p:spPr>
      </p:pic>
      <p:pic>
        <p:nvPicPr>
          <p:cNvPr id="764" name="Google Shape;764;p42"/>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8166336" y="2968800"/>
            <a:ext cx="446775" cy="97200"/>
          </a:xfrm>
          <a:prstGeom prst="rect">
            <a:avLst/>
          </a:prstGeom>
          <a:noFill/>
          <a:ln>
            <a:noFill/>
          </a:ln>
        </p:spPr>
      </p:pic>
      <p:pic>
        <p:nvPicPr>
          <p:cNvPr id="765" name="Google Shape;765;p4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766" name="Google Shape;766;p42"/>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3994747" y="3339637"/>
            <a:ext cx="594300" cy="173547"/>
          </a:xfrm>
          <a:prstGeom prst="rect">
            <a:avLst/>
          </a:prstGeom>
          <a:noFill/>
          <a:ln>
            <a:noFill/>
          </a:ln>
        </p:spPr>
      </p:pic>
      <p:pic>
        <p:nvPicPr>
          <p:cNvPr id="767" name="Google Shape;767;p42"/>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839125" y="1002095"/>
            <a:ext cx="474000" cy="195966"/>
          </a:xfrm>
          <a:prstGeom prst="rect">
            <a:avLst/>
          </a:prstGeom>
          <a:noFill/>
          <a:ln>
            <a:noFill/>
          </a:ln>
        </p:spPr>
      </p:pic>
      <p:pic>
        <p:nvPicPr>
          <p:cNvPr id="768" name="Google Shape;768;p42"/>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134500" y="980224"/>
            <a:ext cx="403200" cy="239708"/>
          </a:xfrm>
          <a:prstGeom prst="rect">
            <a:avLst/>
          </a:prstGeom>
          <a:noFill/>
          <a:ln>
            <a:noFill/>
          </a:ln>
        </p:spPr>
      </p:pic>
      <p:pic>
        <p:nvPicPr>
          <p:cNvPr id="769" name="Google Shape;769;p42"/>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4488070" y="4135671"/>
            <a:ext cx="540775" cy="140417"/>
          </a:xfrm>
          <a:prstGeom prst="rect">
            <a:avLst/>
          </a:prstGeom>
          <a:noFill/>
          <a:ln>
            <a:noFill/>
          </a:ln>
        </p:spPr>
      </p:pic>
      <p:pic>
        <p:nvPicPr>
          <p:cNvPr id="770" name="Google Shape;770;p42"/>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6359749" y="2866807"/>
            <a:ext cx="540775" cy="301186"/>
          </a:xfrm>
          <a:prstGeom prst="rect">
            <a:avLst/>
          </a:prstGeom>
          <a:noFill/>
          <a:ln>
            <a:noFill/>
          </a:ln>
        </p:spPr>
      </p:pic>
      <p:pic>
        <p:nvPicPr>
          <p:cNvPr id="771" name="Google Shape;771;p42"/>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561702" y="1384323"/>
            <a:ext cx="614700" cy="164369"/>
          </a:xfrm>
          <a:prstGeom prst="rect">
            <a:avLst/>
          </a:prstGeom>
          <a:noFill/>
          <a:ln>
            <a:noFill/>
          </a:ln>
        </p:spPr>
      </p:pic>
      <p:pic>
        <p:nvPicPr>
          <p:cNvPr id="772" name="Google Shape;772;p42"/>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814480" y="3247712"/>
            <a:ext cx="355150" cy="357396"/>
          </a:xfrm>
          <a:prstGeom prst="rect">
            <a:avLst/>
          </a:prstGeom>
          <a:noFill/>
          <a:ln>
            <a:noFill/>
          </a:ln>
        </p:spPr>
      </p:pic>
      <p:pic>
        <p:nvPicPr>
          <p:cNvPr id="773" name="Google Shape;773;p42"/>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1411550" y="1025876"/>
            <a:ext cx="670200" cy="148404"/>
          </a:xfrm>
          <a:prstGeom prst="rect">
            <a:avLst/>
          </a:prstGeom>
          <a:noFill/>
          <a:ln>
            <a:noFill/>
          </a:ln>
        </p:spPr>
      </p:pic>
      <p:pic>
        <p:nvPicPr>
          <p:cNvPr id="774" name="Google Shape;774;p42"/>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388373" y="2880581"/>
            <a:ext cx="446775" cy="273637"/>
          </a:xfrm>
          <a:prstGeom prst="rect">
            <a:avLst/>
          </a:prstGeom>
          <a:noFill/>
          <a:ln>
            <a:noFill/>
          </a:ln>
        </p:spPr>
      </p:pic>
      <p:pic>
        <p:nvPicPr>
          <p:cNvPr id="775" name="Google Shape;775;p42"/>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282318" y="1336128"/>
            <a:ext cx="446700" cy="260759"/>
          </a:xfrm>
          <a:prstGeom prst="rect">
            <a:avLst/>
          </a:prstGeom>
          <a:noFill/>
          <a:ln>
            <a:noFill/>
          </a:ln>
        </p:spPr>
      </p:pic>
      <p:pic>
        <p:nvPicPr>
          <p:cNvPr id="776" name="Google Shape;776;p42"/>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4827411" y="2871344"/>
            <a:ext cx="403200" cy="292112"/>
          </a:xfrm>
          <a:prstGeom prst="rect">
            <a:avLst/>
          </a:prstGeom>
          <a:noFill/>
          <a:ln>
            <a:noFill/>
          </a:ln>
        </p:spPr>
      </p:pic>
      <p:pic>
        <p:nvPicPr>
          <p:cNvPr id="777" name="Google Shape;777;p42"/>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6175" y="972338"/>
            <a:ext cx="614825" cy="255480"/>
          </a:xfrm>
          <a:prstGeom prst="rect">
            <a:avLst/>
          </a:prstGeom>
          <a:noFill/>
          <a:ln>
            <a:noFill/>
          </a:ln>
        </p:spPr>
      </p:pic>
      <p:pic>
        <p:nvPicPr>
          <p:cNvPr id="778" name="Google Shape;778;p42"/>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2291467" y="3746172"/>
            <a:ext cx="670200" cy="149179"/>
          </a:xfrm>
          <a:prstGeom prst="rect">
            <a:avLst/>
          </a:prstGeom>
          <a:noFill/>
          <a:ln>
            <a:noFill/>
          </a:ln>
        </p:spPr>
      </p:pic>
      <p:pic>
        <p:nvPicPr>
          <p:cNvPr id="779" name="Google Shape;779;p42"/>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6305019" y="4129073"/>
            <a:ext cx="501900" cy="153613"/>
          </a:xfrm>
          <a:prstGeom prst="rect">
            <a:avLst/>
          </a:prstGeom>
          <a:noFill/>
          <a:ln>
            <a:noFill/>
          </a:ln>
        </p:spPr>
      </p:pic>
      <p:pic>
        <p:nvPicPr>
          <p:cNvPr id="780" name="Google Shape;780;p42"/>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8398259" y="4042352"/>
            <a:ext cx="331975" cy="327057"/>
          </a:xfrm>
          <a:prstGeom prst="rect">
            <a:avLst/>
          </a:prstGeom>
          <a:noFill/>
          <a:ln>
            <a:noFill/>
          </a:ln>
        </p:spPr>
      </p:pic>
      <p:pic>
        <p:nvPicPr>
          <p:cNvPr id="781" name="Google Shape;781;p42"/>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1030495" y="3746172"/>
            <a:ext cx="670200" cy="149179"/>
          </a:xfrm>
          <a:prstGeom prst="rect">
            <a:avLst/>
          </a:prstGeom>
          <a:noFill/>
          <a:ln>
            <a:noFill/>
          </a:ln>
        </p:spPr>
      </p:pic>
      <p:pic>
        <p:nvPicPr>
          <p:cNvPr id="782" name="Google Shape;782;p42"/>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62724" y="1770850"/>
            <a:ext cx="540775" cy="161080"/>
          </a:xfrm>
          <a:prstGeom prst="rect">
            <a:avLst/>
          </a:prstGeom>
          <a:noFill/>
          <a:ln>
            <a:noFill/>
          </a:ln>
        </p:spPr>
      </p:pic>
      <p:pic>
        <p:nvPicPr>
          <p:cNvPr id="783" name="Google Shape;783;p42"/>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784" name="Google Shape;784;p42"/>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4610446" y="1399477"/>
            <a:ext cx="594300" cy="134062"/>
          </a:xfrm>
          <a:prstGeom prst="rect">
            <a:avLst/>
          </a:prstGeom>
          <a:noFill/>
          <a:ln>
            <a:noFill/>
          </a:ln>
        </p:spPr>
      </p:pic>
      <p:pic>
        <p:nvPicPr>
          <p:cNvPr id="785" name="Google Shape;785;p42"/>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6843710" y="4095788"/>
            <a:ext cx="485700" cy="220185"/>
          </a:xfrm>
          <a:prstGeom prst="rect">
            <a:avLst/>
          </a:prstGeom>
          <a:noFill/>
          <a:ln>
            <a:noFill/>
          </a:ln>
        </p:spPr>
      </p:pic>
      <p:pic>
        <p:nvPicPr>
          <p:cNvPr id="786" name="Google Shape;786;p42"/>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2807000" y="1022213"/>
            <a:ext cx="446700" cy="155731"/>
          </a:xfrm>
          <a:prstGeom prst="rect">
            <a:avLst/>
          </a:prstGeom>
          <a:noFill/>
          <a:ln>
            <a:noFill/>
          </a:ln>
        </p:spPr>
      </p:pic>
      <p:pic>
        <p:nvPicPr>
          <p:cNvPr id="787" name="Google Shape;787;p42"/>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1775861" y="2922430"/>
            <a:ext cx="540775" cy="189941"/>
          </a:xfrm>
          <a:prstGeom prst="rect">
            <a:avLst/>
          </a:prstGeom>
          <a:noFill/>
          <a:ln>
            <a:noFill/>
          </a:ln>
        </p:spPr>
      </p:pic>
      <p:pic>
        <p:nvPicPr>
          <p:cNvPr id="788" name="Google Shape;788;p42"/>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2170025" y="1051815"/>
            <a:ext cx="548700" cy="96526"/>
          </a:xfrm>
          <a:prstGeom prst="rect">
            <a:avLst/>
          </a:prstGeom>
          <a:noFill/>
          <a:ln>
            <a:noFill/>
          </a:ln>
        </p:spPr>
      </p:pic>
      <p:pic>
        <p:nvPicPr>
          <p:cNvPr id="789" name="Google Shape;789;p42"/>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995434" y="4078828"/>
            <a:ext cx="414900" cy="254104"/>
          </a:xfrm>
          <a:prstGeom prst="rect">
            <a:avLst/>
          </a:prstGeom>
          <a:noFill/>
          <a:ln>
            <a:noFill/>
          </a:ln>
        </p:spPr>
      </p:pic>
      <p:pic>
        <p:nvPicPr>
          <p:cNvPr id="790" name="Google Shape;790;p42"/>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4259707" y="1811330"/>
            <a:ext cx="743700" cy="102127"/>
          </a:xfrm>
          <a:prstGeom prst="rect">
            <a:avLst/>
          </a:prstGeom>
          <a:noFill/>
          <a:ln>
            <a:noFill/>
          </a:ln>
        </p:spPr>
      </p:pic>
      <p:pic>
        <p:nvPicPr>
          <p:cNvPr id="791" name="Google Shape;791;p42"/>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7058808" y="2582186"/>
            <a:ext cx="594000" cy="95068"/>
          </a:xfrm>
          <a:prstGeom prst="rect">
            <a:avLst/>
          </a:prstGeom>
          <a:noFill/>
          <a:ln>
            <a:noFill/>
          </a:ln>
        </p:spPr>
      </p:pic>
      <p:pic>
        <p:nvPicPr>
          <p:cNvPr id="792" name="Google Shape;792;p42"/>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304612" y="4492014"/>
            <a:ext cx="471300" cy="169730"/>
          </a:xfrm>
          <a:prstGeom prst="rect">
            <a:avLst/>
          </a:prstGeom>
          <a:noFill/>
          <a:ln>
            <a:noFill/>
          </a:ln>
        </p:spPr>
      </p:pic>
      <p:pic>
        <p:nvPicPr>
          <p:cNvPr id="793" name="Google Shape;793;p42"/>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3074815" y="3678097"/>
            <a:ext cx="364500" cy="285329"/>
          </a:xfrm>
          <a:prstGeom prst="rect">
            <a:avLst/>
          </a:prstGeom>
          <a:noFill/>
          <a:ln>
            <a:noFill/>
          </a:ln>
        </p:spPr>
      </p:pic>
      <p:pic>
        <p:nvPicPr>
          <p:cNvPr id="794" name="Google Shape;794;p42"/>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613077" y="3737029"/>
            <a:ext cx="636000" cy="167466"/>
          </a:xfrm>
          <a:prstGeom prst="rect">
            <a:avLst/>
          </a:prstGeom>
          <a:noFill/>
          <a:ln>
            <a:noFill/>
          </a:ln>
        </p:spPr>
      </p:pic>
      <p:pic>
        <p:nvPicPr>
          <p:cNvPr id="795" name="Google Shape;795;p42"/>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5476033" y="3663183"/>
            <a:ext cx="355150" cy="315159"/>
          </a:xfrm>
          <a:prstGeom prst="rect">
            <a:avLst/>
          </a:prstGeom>
          <a:noFill/>
          <a:ln>
            <a:noFill/>
          </a:ln>
        </p:spPr>
      </p:pic>
      <p:pic>
        <p:nvPicPr>
          <p:cNvPr id="796" name="Google Shape;796;p42"/>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7750266" y="2555942"/>
            <a:ext cx="614700" cy="147557"/>
          </a:xfrm>
          <a:prstGeom prst="rect">
            <a:avLst/>
          </a:prstGeom>
          <a:noFill/>
          <a:ln>
            <a:noFill/>
          </a:ln>
        </p:spPr>
      </p:pic>
      <p:pic>
        <p:nvPicPr>
          <p:cNvPr id="797" name="Google Shape;797;p42"/>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806189" y="1371571"/>
            <a:ext cx="670200" cy="189872"/>
          </a:xfrm>
          <a:prstGeom prst="rect">
            <a:avLst/>
          </a:prstGeom>
          <a:noFill/>
          <a:ln>
            <a:noFill/>
          </a:ln>
        </p:spPr>
      </p:pic>
      <p:pic>
        <p:nvPicPr>
          <p:cNvPr id="798" name="Google Shape;798;p42"/>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6375075" y="4379820"/>
            <a:ext cx="355150" cy="394119"/>
          </a:xfrm>
          <a:prstGeom prst="rect">
            <a:avLst/>
          </a:prstGeom>
          <a:noFill/>
          <a:ln>
            <a:noFill/>
          </a:ln>
        </p:spPr>
      </p:pic>
      <p:pic>
        <p:nvPicPr>
          <p:cNvPr id="799" name="Google Shape;799;p42"/>
          <p:cNvPicPr preferRelativeResize="0"/>
          <p:nvPr/>
        </p:nvPicPr>
        <p:blipFill rotWithShape="1">
          <a:blip r:embed="rId117" cstate="print">
            <a:alphaModFix/>
            <a:extLst>
              <a:ext uri="{28A0092B-C50C-407E-A947-70E740481C1C}">
                <a14:useLocalDpi xmlns:a14="http://schemas.microsoft.com/office/drawing/2010/main"/>
              </a:ext>
            </a:extLst>
          </a:blip>
          <a:srcRect/>
          <a:stretch/>
        </p:blipFill>
        <p:spPr>
          <a:xfrm>
            <a:off x="6828207" y="4483534"/>
            <a:ext cx="471300" cy="186691"/>
          </a:xfrm>
          <a:prstGeom prst="rect">
            <a:avLst/>
          </a:prstGeom>
          <a:noFill/>
          <a:ln>
            <a:noFill/>
          </a:ln>
        </p:spPr>
      </p:pic>
      <p:pic>
        <p:nvPicPr>
          <p:cNvPr id="800" name="Google Shape;800;p42"/>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2261716" y="1317538"/>
            <a:ext cx="403200" cy="297938"/>
          </a:xfrm>
          <a:prstGeom prst="rect">
            <a:avLst/>
          </a:prstGeom>
          <a:noFill/>
          <a:ln>
            <a:noFill/>
          </a:ln>
        </p:spPr>
      </p:pic>
      <p:pic>
        <p:nvPicPr>
          <p:cNvPr id="801" name="Google Shape;801;p42"/>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046206" y="2534562"/>
            <a:ext cx="663900" cy="190315"/>
          </a:xfrm>
          <a:prstGeom prst="rect">
            <a:avLst/>
          </a:prstGeom>
          <a:noFill/>
          <a:ln>
            <a:noFill/>
          </a:ln>
        </p:spPr>
      </p:pic>
      <p:pic>
        <p:nvPicPr>
          <p:cNvPr id="802" name="Google Shape;802;p42"/>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545898" y="2965269"/>
            <a:ext cx="548700" cy="104263"/>
          </a:xfrm>
          <a:prstGeom prst="rect">
            <a:avLst/>
          </a:prstGeom>
          <a:noFill/>
          <a:ln>
            <a:noFill/>
          </a:ln>
        </p:spPr>
      </p:pic>
      <p:pic>
        <p:nvPicPr>
          <p:cNvPr id="803" name="Google Shape;803;p42"/>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211154" y="2499333"/>
            <a:ext cx="446775" cy="260775"/>
          </a:xfrm>
          <a:prstGeom prst="rect">
            <a:avLst/>
          </a:prstGeom>
          <a:noFill/>
          <a:ln>
            <a:noFill/>
          </a:ln>
        </p:spPr>
      </p:pic>
      <p:pic>
        <p:nvPicPr>
          <p:cNvPr id="804" name="Google Shape;804;p42"/>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6641096" y="2129208"/>
            <a:ext cx="710800" cy="213230"/>
          </a:xfrm>
          <a:prstGeom prst="rect">
            <a:avLst/>
          </a:prstGeom>
          <a:noFill/>
          <a:ln>
            <a:noFill/>
          </a:ln>
        </p:spPr>
      </p:pic>
      <p:pic>
        <p:nvPicPr>
          <p:cNvPr id="805" name="Google Shape;805;p42"/>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906886" y="2874963"/>
            <a:ext cx="355150" cy="284873"/>
          </a:xfrm>
          <a:prstGeom prst="rect">
            <a:avLst/>
          </a:prstGeom>
          <a:noFill/>
          <a:ln>
            <a:noFill/>
          </a:ln>
        </p:spPr>
      </p:pic>
      <p:pic>
        <p:nvPicPr>
          <p:cNvPr id="806" name="Google Shape;806;p42"/>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900125" y="4138275"/>
            <a:ext cx="614675" cy="135211"/>
          </a:xfrm>
          <a:prstGeom prst="rect">
            <a:avLst/>
          </a:prstGeom>
          <a:noFill/>
          <a:ln>
            <a:noFill/>
          </a:ln>
        </p:spPr>
      </p:pic>
      <p:pic>
        <p:nvPicPr>
          <p:cNvPr id="807" name="Google Shape;807;p42"/>
          <p:cNvPicPr preferRelativeResize="0"/>
          <p:nvPr/>
        </p:nvPicPr>
        <p:blipFill rotWithShape="1">
          <a:blip r:embed="rId125" cstate="print">
            <a:alphaModFix/>
            <a:extLst>
              <a:ext uri="{28A0092B-C50C-407E-A947-70E740481C1C}">
                <a14:useLocalDpi xmlns:a14="http://schemas.microsoft.com/office/drawing/2010/main"/>
              </a:ext>
            </a:extLst>
          </a:blip>
          <a:srcRect t="-8774" b="-12247"/>
          <a:stretch/>
        </p:blipFill>
        <p:spPr>
          <a:xfrm>
            <a:off x="7966770" y="4379652"/>
            <a:ext cx="414900" cy="394454"/>
          </a:xfrm>
          <a:prstGeom prst="rect">
            <a:avLst/>
          </a:prstGeom>
          <a:noFill/>
          <a:ln>
            <a:noFill/>
          </a:ln>
        </p:spPr>
      </p:pic>
      <p:pic>
        <p:nvPicPr>
          <p:cNvPr id="808" name="Google Shape;808;p42"/>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809" name="Google Shape;809;p42"/>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7397488" y="4437534"/>
            <a:ext cx="471300" cy="278690"/>
          </a:xfrm>
          <a:prstGeom prst="rect">
            <a:avLst/>
          </a:prstGeom>
          <a:noFill/>
          <a:ln>
            <a:noFill/>
          </a:ln>
        </p:spPr>
      </p:pic>
      <p:pic>
        <p:nvPicPr>
          <p:cNvPr id="810" name="Google Shape;810;p42"/>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1252730" y="1800424"/>
            <a:ext cx="670200" cy="111700"/>
          </a:xfrm>
          <a:prstGeom prst="rect">
            <a:avLst/>
          </a:prstGeom>
          <a:noFill/>
          <a:ln>
            <a:noFill/>
          </a:ln>
        </p:spPr>
      </p:pic>
      <p:pic>
        <p:nvPicPr>
          <p:cNvPr id="811" name="Google Shape;811;p42"/>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4391173" y="2867194"/>
            <a:ext cx="364500" cy="300412"/>
          </a:xfrm>
          <a:prstGeom prst="rect">
            <a:avLst/>
          </a:prstGeom>
          <a:noFill/>
          <a:ln>
            <a:noFill/>
          </a:ln>
        </p:spPr>
      </p:pic>
      <p:pic>
        <p:nvPicPr>
          <p:cNvPr id="812" name="Google Shape;812;p42"/>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4253700" y="1040596"/>
            <a:ext cx="540775" cy="118964"/>
          </a:xfrm>
          <a:prstGeom prst="rect">
            <a:avLst/>
          </a:prstGeom>
          <a:noFill/>
          <a:ln>
            <a:noFill/>
          </a:ln>
        </p:spPr>
      </p:pic>
      <p:pic>
        <p:nvPicPr>
          <p:cNvPr id="813" name="Google Shape;813;p42"/>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4445798" y="2547984"/>
            <a:ext cx="710800" cy="163473"/>
          </a:xfrm>
          <a:prstGeom prst="rect">
            <a:avLst/>
          </a:prstGeom>
          <a:noFill/>
          <a:ln>
            <a:noFill/>
          </a:ln>
        </p:spPr>
      </p:pic>
      <p:pic>
        <p:nvPicPr>
          <p:cNvPr id="814" name="Google Shape;814;p42"/>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508184" y="4036234"/>
            <a:ext cx="355150" cy="339293"/>
          </a:xfrm>
          <a:prstGeom prst="rect">
            <a:avLst/>
          </a:prstGeom>
          <a:noFill/>
          <a:ln>
            <a:noFill/>
          </a:ln>
        </p:spPr>
      </p:pic>
      <p:pic>
        <p:nvPicPr>
          <p:cNvPr id="815" name="Google Shape;815;p42"/>
          <p:cNvPicPr preferRelativeResize="0"/>
          <p:nvPr/>
        </p:nvPicPr>
        <p:blipFill rotWithShape="1">
          <a:blip r:embed="rId133" cstate="print">
            <a:alphaModFix/>
            <a:extLst>
              <a:ext uri="{28A0092B-C50C-407E-A947-70E740481C1C}">
                <a14:useLocalDpi xmlns:a14="http://schemas.microsoft.com/office/drawing/2010/main"/>
              </a:ext>
            </a:extLst>
          </a:blip>
          <a:srcRect/>
          <a:stretch/>
        </p:blipFill>
        <p:spPr>
          <a:xfrm>
            <a:off x="7366201" y="4125383"/>
            <a:ext cx="594000" cy="160993"/>
          </a:xfrm>
          <a:prstGeom prst="rect">
            <a:avLst/>
          </a:prstGeom>
          <a:noFill/>
          <a:ln>
            <a:noFill/>
          </a:ln>
        </p:spPr>
      </p:pic>
      <p:pic>
        <p:nvPicPr>
          <p:cNvPr id="816" name="Google Shape;816;p42"/>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5065636" y="4112934"/>
            <a:ext cx="663900" cy="185892"/>
          </a:xfrm>
          <a:prstGeom prst="rect">
            <a:avLst/>
          </a:prstGeom>
          <a:noFill/>
          <a:ln>
            <a:noFill/>
          </a:ln>
        </p:spPr>
      </p:pic>
      <p:pic>
        <p:nvPicPr>
          <p:cNvPr id="817" name="Google Shape;817;p42"/>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6490049" y="2485445"/>
            <a:ext cx="471300" cy="288551"/>
          </a:xfrm>
          <a:prstGeom prst="rect">
            <a:avLst/>
          </a:prstGeom>
          <a:noFill/>
          <a:ln>
            <a:noFill/>
          </a:ln>
        </p:spPr>
      </p:pic>
      <p:pic>
        <p:nvPicPr>
          <p:cNvPr id="818" name="Google Shape;818;p42"/>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428723" y="2073976"/>
            <a:ext cx="446700" cy="323696"/>
          </a:xfrm>
          <a:prstGeom prst="rect">
            <a:avLst/>
          </a:prstGeom>
          <a:noFill/>
          <a:ln>
            <a:noFill/>
          </a:ln>
        </p:spPr>
      </p:pic>
      <p:pic>
        <p:nvPicPr>
          <p:cNvPr id="819" name="Google Shape;819;p42"/>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1755388" y="2553490"/>
            <a:ext cx="594000" cy="152460"/>
          </a:xfrm>
          <a:prstGeom prst="rect">
            <a:avLst/>
          </a:prstGeom>
          <a:noFill/>
          <a:ln>
            <a:noFill/>
          </a:ln>
        </p:spPr>
      </p:pic>
      <p:pic>
        <p:nvPicPr>
          <p:cNvPr id="820" name="Google Shape;820;p42"/>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1950454" y="2157262"/>
            <a:ext cx="663900" cy="157123"/>
          </a:xfrm>
          <a:prstGeom prst="rect">
            <a:avLst/>
          </a:prstGeom>
          <a:noFill/>
          <a:ln>
            <a:noFill/>
          </a:ln>
        </p:spPr>
      </p:pic>
      <p:pic>
        <p:nvPicPr>
          <p:cNvPr id="821" name="Google Shape;821;p42"/>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7098499" y="1373827"/>
            <a:ext cx="794400" cy="185360"/>
          </a:xfrm>
          <a:prstGeom prst="rect">
            <a:avLst/>
          </a:prstGeom>
          <a:noFill/>
          <a:ln>
            <a:noFill/>
          </a:ln>
        </p:spPr>
      </p:pic>
      <p:pic>
        <p:nvPicPr>
          <p:cNvPr id="822" name="Google Shape;822;p42"/>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683436" y="2938961"/>
            <a:ext cx="636000" cy="156878"/>
          </a:xfrm>
          <a:prstGeom prst="rect">
            <a:avLst/>
          </a:prstGeom>
          <a:noFill/>
          <a:ln>
            <a:noFill/>
          </a:ln>
        </p:spPr>
      </p:pic>
      <p:pic>
        <p:nvPicPr>
          <p:cNvPr id="823" name="Google Shape;823;p42"/>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6389580" y="3740574"/>
            <a:ext cx="594000" cy="160376"/>
          </a:xfrm>
          <a:prstGeom prst="rect">
            <a:avLst/>
          </a:prstGeom>
          <a:noFill/>
          <a:ln>
            <a:noFill/>
          </a:ln>
        </p:spPr>
      </p:pic>
      <p:pic>
        <p:nvPicPr>
          <p:cNvPr id="824" name="Google Shape;824;p42"/>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253791" y="3302930"/>
            <a:ext cx="403200" cy="246960"/>
          </a:xfrm>
          <a:prstGeom prst="rect">
            <a:avLst/>
          </a:prstGeom>
          <a:noFill/>
          <a:ln>
            <a:noFill/>
          </a:ln>
        </p:spPr>
      </p:pic>
      <p:pic>
        <p:nvPicPr>
          <p:cNvPr id="825" name="Google Shape;825;p42"/>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5877738" y="1788250"/>
            <a:ext cx="663900" cy="123917"/>
          </a:xfrm>
          <a:prstGeom prst="rect">
            <a:avLst/>
          </a:prstGeom>
          <a:noFill/>
          <a:ln>
            <a:noFill/>
          </a:ln>
        </p:spPr>
      </p:pic>
      <p:pic>
        <p:nvPicPr>
          <p:cNvPr id="826" name="Google Shape;826;p42"/>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8462425" y="2552647"/>
            <a:ext cx="670200" cy="154146"/>
          </a:xfrm>
          <a:prstGeom prst="rect">
            <a:avLst/>
          </a:prstGeom>
          <a:noFill/>
          <a:ln>
            <a:noFill/>
          </a:ln>
        </p:spPr>
      </p:pic>
      <p:pic>
        <p:nvPicPr>
          <p:cNvPr id="827" name="Google Shape;827;p42"/>
          <p:cNvPicPr preferRelativeResize="0"/>
          <p:nvPr/>
        </p:nvPicPr>
        <p:blipFill rotWithShape="1">
          <a:blip r:embed="rId145" cstate="print">
            <a:alphaModFix/>
            <a:extLst>
              <a:ext uri="{28A0092B-C50C-407E-A947-70E740481C1C}">
                <a14:useLocalDpi xmlns:a14="http://schemas.microsoft.com/office/drawing/2010/main"/>
              </a:ext>
            </a:extLst>
          </a:blip>
          <a:srcRect/>
          <a:stretch/>
        </p:blipFill>
        <p:spPr>
          <a:xfrm>
            <a:off x="3068075" y="3281931"/>
            <a:ext cx="355150" cy="288959"/>
          </a:xfrm>
          <a:prstGeom prst="rect">
            <a:avLst/>
          </a:prstGeom>
          <a:noFill/>
          <a:ln>
            <a:noFill/>
          </a:ln>
        </p:spPr>
      </p:pic>
      <p:pic>
        <p:nvPicPr>
          <p:cNvPr id="828" name="Google Shape;828;p42"/>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4899816" y="2124936"/>
            <a:ext cx="594000" cy="221776"/>
          </a:xfrm>
          <a:prstGeom prst="rect">
            <a:avLst/>
          </a:prstGeom>
          <a:noFill/>
          <a:ln>
            <a:noFill/>
          </a:ln>
        </p:spPr>
      </p:pic>
      <p:pic>
        <p:nvPicPr>
          <p:cNvPr id="829" name="Google Shape;829;p42"/>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1163348" y="2941692"/>
            <a:ext cx="540775" cy="151417"/>
          </a:xfrm>
          <a:prstGeom prst="rect">
            <a:avLst/>
          </a:prstGeom>
          <a:noFill/>
          <a:ln>
            <a:noFill/>
          </a:ln>
        </p:spPr>
      </p:pic>
      <p:pic>
        <p:nvPicPr>
          <p:cNvPr id="830" name="Google Shape;830;p42"/>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1881377" y="4449808"/>
            <a:ext cx="414925" cy="254142"/>
          </a:xfrm>
          <a:prstGeom prst="rect">
            <a:avLst/>
          </a:prstGeom>
          <a:noFill/>
          <a:ln>
            <a:noFill/>
          </a:ln>
        </p:spPr>
      </p:pic>
      <p:pic>
        <p:nvPicPr>
          <p:cNvPr id="831" name="Google Shape;831;p42"/>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8625975" y="1013466"/>
            <a:ext cx="485700" cy="173225"/>
          </a:xfrm>
          <a:prstGeom prst="rect">
            <a:avLst/>
          </a:prstGeom>
          <a:noFill/>
          <a:ln>
            <a:noFill/>
          </a:ln>
        </p:spPr>
      </p:pic>
      <p:pic>
        <p:nvPicPr>
          <p:cNvPr id="832" name="Google Shape;832;p42"/>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6401400" y="955021"/>
            <a:ext cx="446775" cy="290114"/>
          </a:xfrm>
          <a:prstGeom prst="rect">
            <a:avLst/>
          </a:prstGeom>
          <a:noFill/>
          <a:ln>
            <a:noFill/>
          </a:ln>
        </p:spPr>
      </p:pic>
      <p:pic>
        <p:nvPicPr>
          <p:cNvPr id="833" name="Google Shape;833;p42"/>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3762225" y="940506"/>
            <a:ext cx="403200" cy="319144"/>
          </a:xfrm>
          <a:prstGeom prst="rect">
            <a:avLst/>
          </a:prstGeom>
          <a:noFill/>
          <a:ln>
            <a:noFill/>
          </a:ln>
        </p:spPr>
      </p:pic>
      <p:pic>
        <p:nvPicPr>
          <p:cNvPr id="834" name="Google Shape;834;p42"/>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3814331" y="1348556"/>
            <a:ext cx="710801" cy="235902"/>
          </a:xfrm>
          <a:prstGeom prst="rect">
            <a:avLst/>
          </a:prstGeom>
          <a:noFill/>
          <a:ln>
            <a:noFill/>
          </a:ln>
        </p:spPr>
      </p:pic>
      <p:pic>
        <p:nvPicPr>
          <p:cNvPr id="835" name="Google Shape;835;p42"/>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5302349" y="2938265"/>
            <a:ext cx="636001" cy="158270"/>
          </a:xfrm>
          <a:prstGeom prst="rect">
            <a:avLst/>
          </a:prstGeom>
          <a:noFill/>
          <a:ln>
            <a:noFill/>
          </a:ln>
        </p:spPr>
      </p:pic>
      <p:pic>
        <p:nvPicPr>
          <p:cNvPr id="836" name="Google Shape;836;p42"/>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4673209" y="3340389"/>
            <a:ext cx="636000" cy="172043"/>
          </a:xfrm>
          <a:prstGeom prst="rect">
            <a:avLst/>
          </a:prstGeom>
          <a:noFill/>
          <a:ln>
            <a:noFill/>
          </a:ln>
        </p:spPr>
      </p:pic>
      <p:pic>
        <p:nvPicPr>
          <p:cNvPr id="837" name="Google Shape;837;p42"/>
          <p:cNvPicPr preferRelativeResize="0"/>
          <p:nvPr/>
        </p:nvPicPr>
        <p:blipFill rotWithShape="1">
          <a:blip r:embed="rId155" cstate="print">
            <a:alphaModFix/>
            <a:extLst>
              <a:ext uri="{28A0092B-C50C-407E-A947-70E740481C1C}">
                <a14:useLocalDpi xmlns:a14="http://schemas.microsoft.com/office/drawing/2010/main"/>
              </a:ext>
            </a:extLst>
          </a:blip>
          <a:srcRect/>
          <a:stretch/>
        </p:blipFill>
        <p:spPr>
          <a:xfrm>
            <a:off x="5944332" y="3660269"/>
            <a:ext cx="332100" cy="320985"/>
          </a:xfrm>
          <a:prstGeom prst="rect">
            <a:avLst/>
          </a:prstGeom>
          <a:noFill/>
          <a:ln>
            <a:noFill/>
          </a:ln>
        </p:spPr>
      </p:pic>
      <p:pic>
        <p:nvPicPr>
          <p:cNvPr id="838" name="Google Shape;838;p42"/>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1447125" y="4130509"/>
            <a:ext cx="540776" cy="150743"/>
          </a:xfrm>
          <a:prstGeom prst="rect">
            <a:avLst/>
          </a:prstGeom>
          <a:noFill/>
          <a:ln>
            <a:noFill/>
          </a:ln>
        </p:spPr>
      </p:pic>
      <p:pic>
        <p:nvPicPr>
          <p:cNvPr id="839" name="Google Shape;839;p42"/>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3551592" y="4133905"/>
            <a:ext cx="899687" cy="143950"/>
          </a:xfrm>
          <a:prstGeom prst="rect">
            <a:avLst/>
          </a:prstGeom>
          <a:noFill/>
          <a:ln>
            <a:noFill/>
          </a:ln>
        </p:spPr>
      </p:pic>
      <p:pic>
        <p:nvPicPr>
          <p:cNvPr id="840" name="Google Shape;840;p42"/>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5873894" y="4434911"/>
            <a:ext cx="403200" cy="283936"/>
          </a:xfrm>
          <a:prstGeom prst="rect">
            <a:avLst/>
          </a:prstGeom>
          <a:noFill/>
          <a:ln>
            <a:noFill/>
          </a:ln>
        </p:spPr>
      </p:pic>
    </p:spTree>
    <p:extLst>
      <p:ext uri="{BB962C8B-B14F-4D97-AF65-F5344CB8AC3E}">
        <p14:creationId xmlns:p14="http://schemas.microsoft.com/office/powerpoint/2010/main" val="1052363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4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400+ 会员，且数量不断增长（白银会员，2）</a:t>
            </a:r>
            <a:endParaRPr dirty="0">
              <a:solidFill>
                <a:srgbClr val="000000"/>
              </a:solidFill>
            </a:endParaRPr>
          </a:p>
        </p:txBody>
      </p:sp>
      <p:pic>
        <p:nvPicPr>
          <p:cNvPr id="847" name="Google Shape;847;p43"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10120" y="1718231"/>
            <a:ext cx="471300" cy="167700"/>
          </a:xfrm>
          <a:prstGeom prst="rect">
            <a:avLst/>
          </a:prstGeom>
          <a:noFill/>
          <a:ln>
            <a:noFill/>
          </a:ln>
        </p:spPr>
      </p:pic>
      <p:pic>
        <p:nvPicPr>
          <p:cNvPr id="848" name="Google Shape;848;p43"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347498" y="1000861"/>
            <a:ext cx="471300" cy="156900"/>
          </a:xfrm>
          <a:prstGeom prst="rect">
            <a:avLst/>
          </a:prstGeom>
          <a:noFill/>
          <a:ln>
            <a:noFill/>
          </a:ln>
        </p:spPr>
      </p:pic>
      <p:pic>
        <p:nvPicPr>
          <p:cNvPr id="849" name="Google Shape;849;p4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38320" y="1707333"/>
            <a:ext cx="414900" cy="189496"/>
          </a:xfrm>
          <a:prstGeom prst="rect">
            <a:avLst/>
          </a:prstGeom>
          <a:noFill/>
          <a:ln>
            <a:noFill/>
          </a:ln>
        </p:spPr>
      </p:pic>
      <p:pic>
        <p:nvPicPr>
          <p:cNvPr id="850" name="Google Shape;850;p43"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994584" y="1398908"/>
            <a:ext cx="471300" cy="141600"/>
          </a:xfrm>
          <a:prstGeom prst="rect">
            <a:avLst/>
          </a:prstGeom>
          <a:noFill/>
          <a:ln>
            <a:noFill/>
          </a:ln>
        </p:spPr>
      </p:pic>
      <p:pic>
        <p:nvPicPr>
          <p:cNvPr id="851" name="Google Shape;851;p4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7813002" y="1024319"/>
            <a:ext cx="355149" cy="109984"/>
          </a:xfrm>
          <a:prstGeom prst="rect">
            <a:avLst/>
          </a:prstGeom>
          <a:noFill/>
          <a:ln>
            <a:noFill/>
          </a:ln>
        </p:spPr>
      </p:pic>
      <p:pic>
        <p:nvPicPr>
          <p:cNvPr id="852" name="Google Shape;852;p4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496270" y="1385498"/>
            <a:ext cx="471298" cy="168420"/>
          </a:xfrm>
          <a:prstGeom prst="rect">
            <a:avLst/>
          </a:prstGeom>
          <a:noFill/>
          <a:ln>
            <a:noFill/>
          </a:ln>
        </p:spPr>
      </p:pic>
      <p:pic>
        <p:nvPicPr>
          <p:cNvPr id="853" name="Google Shape;853;p43" descr="Nirmata.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27475" y="2143285"/>
            <a:ext cx="548701" cy="110931"/>
          </a:xfrm>
          <a:prstGeom prst="rect">
            <a:avLst/>
          </a:prstGeom>
          <a:noFill/>
          <a:ln>
            <a:noFill/>
          </a:ln>
        </p:spPr>
      </p:pic>
      <p:pic>
        <p:nvPicPr>
          <p:cNvPr id="854" name="Google Shape;854;p43" descr="LOGO-KINVOLK-Green_Isotype.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789306" y="949228"/>
            <a:ext cx="213750" cy="260166"/>
          </a:xfrm>
          <a:prstGeom prst="rect">
            <a:avLst/>
          </a:prstGeom>
          <a:noFill/>
          <a:ln>
            <a:noFill/>
          </a:ln>
        </p:spPr>
      </p:pic>
      <p:pic>
        <p:nvPicPr>
          <p:cNvPr id="855" name="Google Shape;855;p4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33762" y="1025059"/>
            <a:ext cx="553201" cy="108504"/>
          </a:xfrm>
          <a:prstGeom prst="rect">
            <a:avLst/>
          </a:prstGeom>
          <a:noFill/>
          <a:ln>
            <a:noFill/>
          </a:ln>
        </p:spPr>
      </p:pic>
      <p:pic>
        <p:nvPicPr>
          <p:cNvPr id="856" name="Google Shape;856;p43"/>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652745" y="2471374"/>
            <a:ext cx="414900" cy="254504"/>
          </a:xfrm>
          <a:prstGeom prst="rect">
            <a:avLst/>
          </a:prstGeom>
          <a:noFill/>
          <a:ln>
            <a:noFill/>
          </a:ln>
        </p:spPr>
      </p:pic>
      <p:pic>
        <p:nvPicPr>
          <p:cNvPr id="857" name="Google Shape;857;p4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401946" y="938269"/>
            <a:ext cx="277000" cy="282084"/>
          </a:xfrm>
          <a:prstGeom prst="rect">
            <a:avLst/>
          </a:prstGeom>
          <a:noFill/>
          <a:ln>
            <a:noFill/>
          </a:ln>
        </p:spPr>
      </p:pic>
      <p:pic>
        <p:nvPicPr>
          <p:cNvPr id="858" name="Google Shape;858;p4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903142" y="1767229"/>
            <a:ext cx="471301" cy="69702"/>
          </a:xfrm>
          <a:prstGeom prst="rect">
            <a:avLst/>
          </a:prstGeom>
          <a:noFill/>
          <a:ln>
            <a:noFill/>
          </a:ln>
        </p:spPr>
      </p:pic>
      <p:pic>
        <p:nvPicPr>
          <p:cNvPr id="859" name="Google Shape;859;p4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99389" y="4124861"/>
            <a:ext cx="663900" cy="353700"/>
          </a:xfrm>
          <a:prstGeom prst="rect">
            <a:avLst/>
          </a:prstGeom>
          <a:noFill/>
          <a:ln>
            <a:noFill/>
          </a:ln>
        </p:spPr>
      </p:pic>
      <p:pic>
        <p:nvPicPr>
          <p:cNvPr id="860" name="Google Shape;860;p43"/>
          <p:cNvPicPr preferRelativeResize="0"/>
          <p:nvPr/>
        </p:nvPicPr>
        <p:blipFill rotWithShape="1">
          <a:blip r:embed="rId16" cstate="print">
            <a:alphaModFix/>
            <a:extLst>
              <a:ext uri="{28A0092B-C50C-407E-A947-70E740481C1C}">
                <a14:useLocalDpi xmlns:a14="http://schemas.microsoft.com/office/drawing/2010/main"/>
              </a:ext>
            </a:extLst>
          </a:blip>
          <a:srcRect t="15600" b="16982"/>
          <a:stretch/>
        </p:blipFill>
        <p:spPr>
          <a:xfrm>
            <a:off x="7469100" y="2928485"/>
            <a:ext cx="513600" cy="212400"/>
          </a:xfrm>
          <a:prstGeom prst="rect">
            <a:avLst/>
          </a:prstGeom>
          <a:noFill/>
          <a:ln>
            <a:noFill/>
          </a:ln>
        </p:spPr>
      </p:pic>
      <p:pic>
        <p:nvPicPr>
          <p:cNvPr id="861" name="Google Shape;861;p43"/>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3258100" y="3827393"/>
            <a:ext cx="594300" cy="169800"/>
          </a:xfrm>
          <a:prstGeom prst="rect">
            <a:avLst/>
          </a:prstGeom>
          <a:noFill/>
          <a:ln>
            <a:noFill/>
          </a:ln>
        </p:spPr>
      </p:pic>
      <p:pic>
        <p:nvPicPr>
          <p:cNvPr id="862" name="Google Shape;862;p43"/>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590200" y="2510876"/>
            <a:ext cx="553200" cy="175500"/>
          </a:xfrm>
          <a:prstGeom prst="rect">
            <a:avLst/>
          </a:prstGeom>
          <a:noFill/>
          <a:ln>
            <a:noFill/>
          </a:ln>
        </p:spPr>
      </p:pic>
      <p:pic>
        <p:nvPicPr>
          <p:cNvPr id="863" name="Google Shape;863;p4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298236" y="4119497"/>
            <a:ext cx="594175" cy="364427"/>
          </a:xfrm>
          <a:prstGeom prst="rect">
            <a:avLst/>
          </a:prstGeom>
          <a:noFill/>
          <a:ln>
            <a:noFill/>
          </a:ln>
        </p:spPr>
      </p:pic>
      <p:pic>
        <p:nvPicPr>
          <p:cNvPr id="864" name="Google Shape;864;p43"/>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940342" y="4182478"/>
            <a:ext cx="316050" cy="238466"/>
          </a:xfrm>
          <a:prstGeom prst="rect">
            <a:avLst/>
          </a:prstGeom>
          <a:noFill/>
          <a:ln>
            <a:noFill/>
          </a:ln>
        </p:spPr>
      </p:pic>
      <p:pic>
        <p:nvPicPr>
          <p:cNvPr id="865" name="Google Shape;865;p4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216914" y="4548212"/>
            <a:ext cx="355200" cy="154528"/>
          </a:xfrm>
          <a:prstGeom prst="rect">
            <a:avLst/>
          </a:prstGeom>
          <a:noFill/>
          <a:ln>
            <a:noFill/>
          </a:ln>
        </p:spPr>
      </p:pic>
      <p:pic>
        <p:nvPicPr>
          <p:cNvPr id="866" name="Google Shape;866;p43" descr="logo-turbonomic.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183323" y="4246645"/>
            <a:ext cx="355150" cy="110132"/>
          </a:xfrm>
          <a:prstGeom prst="rect">
            <a:avLst/>
          </a:prstGeom>
          <a:noFill/>
          <a:ln>
            <a:noFill/>
          </a:ln>
        </p:spPr>
      </p:pic>
      <p:pic>
        <p:nvPicPr>
          <p:cNvPr id="867" name="Google Shape;867;p4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333179" y="4492458"/>
            <a:ext cx="355200" cy="266036"/>
          </a:xfrm>
          <a:prstGeom prst="rect">
            <a:avLst/>
          </a:prstGeom>
          <a:noFill/>
          <a:ln>
            <a:noFill/>
          </a:ln>
        </p:spPr>
      </p:pic>
      <p:pic>
        <p:nvPicPr>
          <p:cNvPr id="868" name="Google Shape;868;p4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2449" y="3841591"/>
            <a:ext cx="471300" cy="141403"/>
          </a:xfrm>
          <a:prstGeom prst="rect">
            <a:avLst/>
          </a:prstGeom>
          <a:noFill/>
          <a:ln>
            <a:noFill/>
          </a:ln>
        </p:spPr>
      </p:pic>
      <p:pic>
        <p:nvPicPr>
          <p:cNvPr id="869" name="Google Shape;869;p4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832855" y="4531457"/>
            <a:ext cx="316050" cy="188037"/>
          </a:xfrm>
          <a:prstGeom prst="rect">
            <a:avLst/>
          </a:prstGeom>
          <a:noFill/>
          <a:ln>
            <a:noFill/>
          </a:ln>
        </p:spPr>
      </p:pic>
      <p:pic>
        <p:nvPicPr>
          <p:cNvPr id="870" name="Google Shape;870;p43"/>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5640123" y="4571908"/>
            <a:ext cx="414900" cy="107136"/>
          </a:xfrm>
          <a:prstGeom prst="rect">
            <a:avLst/>
          </a:prstGeom>
          <a:noFill/>
          <a:ln>
            <a:noFill/>
          </a:ln>
        </p:spPr>
      </p:pic>
      <p:pic>
        <p:nvPicPr>
          <p:cNvPr id="871" name="Google Shape;871;p43"/>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364941" y="1743451"/>
            <a:ext cx="513600" cy="117259"/>
          </a:xfrm>
          <a:prstGeom prst="rect">
            <a:avLst/>
          </a:prstGeom>
          <a:noFill/>
          <a:ln>
            <a:noFill/>
          </a:ln>
        </p:spPr>
      </p:pic>
      <p:pic>
        <p:nvPicPr>
          <p:cNvPr id="872" name="Google Shape;872;p43"/>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1306166" y="3765003"/>
            <a:ext cx="414900" cy="294579"/>
          </a:xfrm>
          <a:prstGeom prst="rect">
            <a:avLst/>
          </a:prstGeom>
          <a:noFill/>
          <a:ln>
            <a:noFill/>
          </a:ln>
        </p:spPr>
      </p:pic>
      <p:pic>
        <p:nvPicPr>
          <p:cNvPr id="873" name="Google Shape;873;p4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015689" y="2939364"/>
            <a:ext cx="504000" cy="190642"/>
          </a:xfrm>
          <a:prstGeom prst="rect">
            <a:avLst/>
          </a:prstGeom>
          <a:noFill/>
          <a:ln>
            <a:noFill/>
          </a:ln>
        </p:spPr>
      </p:pic>
      <p:pic>
        <p:nvPicPr>
          <p:cNvPr id="874" name="Google Shape;874;p43"/>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1042874" y="991443"/>
            <a:ext cx="414900" cy="175736"/>
          </a:xfrm>
          <a:prstGeom prst="rect">
            <a:avLst/>
          </a:prstGeom>
          <a:noFill/>
          <a:ln>
            <a:noFill/>
          </a:ln>
        </p:spPr>
      </p:pic>
      <p:pic>
        <p:nvPicPr>
          <p:cNvPr id="875" name="Google Shape;875;p4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29584" y="4509328"/>
            <a:ext cx="316050" cy="232295"/>
          </a:xfrm>
          <a:prstGeom prst="rect">
            <a:avLst/>
          </a:prstGeom>
          <a:noFill/>
          <a:ln>
            <a:noFill/>
          </a:ln>
        </p:spPr>
      </p:pic>
      <p:pic>
        <p:nvPicPr>
          <p:cNvPr id="876" name="Google Shape;876;p43"/>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59025" y="1380657"/>
            <a:ext cx="504001" cy="178103"/>
          </a:xfrm>
          <a:prstGeom prst="rect">
            <a:avLst/>
          </a:prstGeom>
          <a:noFill/>
          <a:ln>
            <a:noFill/>
          </a:ln>
        </p:spPr>
      </p:pic>
      <p:pic>
        <p:nvPicPr>
          <p:cNvPr id="877" name="Google Shape;877;p4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375" y="2512226"/>
            <a:ext cx="471300" cy="172800"/>
          </a:xfrm>
          <a:prstGeom prst="rect">
            <a:avLst/>
          </a:prstGeom>
          <a:noFill/>
          <a:ln>
            <a:noFill/>
          </a:ln>
        </p:spPr>
      </p:pic>
      <p:pic>
        <p:nvPicPr>
          <p:cNvPr id="878" name="Google Shape;878;p4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4409696" y="4489213"/>
            <a:ext cx="355150" cy="272525"/>
          </a:xfrm>
          <a:prstGeom prst="rect">
            <a:avLst/>
          </a:prstGeom>
          <a:noFill/>
          <a:ln>
            <a:noFill/>
          </a:ln>
        </p:spPr>
      </p:pic>
      <p:pic>
        <p:nvPicPr>
          <p:cNvPr id="879" name="Google Shape;879;p43"/>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8494624" y="2952824"/>
            <a:ext cx="636000" cy="163722"/>
          </a:xfrm>
          <a:prstGeom prst="rect">
            <a:avLst/>
          </a:prstGeom>
          <a:noFill/>
          <a:ln>
            <a:noFill/>
          </a:ln>
        </p:spPr>
      </p:pic>
      <p:pic>
        <p:nvPicPr>
          <p:cNvPr id="880" name="Google Shape;880;p43"/>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713035" y="3420931"/>
            <a:ext cx="471300" cy="131974"/>
          </a:xfrm>
          <a:prstGeom prst="rect">
            <a:avLst/>
          </a:prstGeom>
          <a:noFill/>
          <a:ln>
            <a:noFill/>
          </a:ln>
        </p:spPr>
      </p:pic>
      <p:pic>
        <p:nvPicPr>
          <p:cNvPr id="881" name="Google Shape;881;p4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865855" y="4249441"/>
            <a:ext cx="414900" cy="104539"/>
          </a:xfrm>
          <a:prstGeom prst="rect">
            <a:avLst/>
          </a:prstGeom>
          <a:noFill/>
          <a:ln>
            <a:noFill/>
          </a:ln>
        </p:spPr>
      </p:pic>
      <p:pic>
        <p:nvPicPr>
          <p:cNvPr id="882" name="Google Shape;882;p4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4267997" y="2040725"/>
            <a:ext cx="316050" cy="316050"/>
          </a:xfrm>
          <a:prstGeom prst="rect">
            <a:avLst/>
          </a:prstGeom>
          <a:noFill/>
          <a:ln>
            <a:noFill/>
          </a:ln>
        </p:spPr>
      </p:pic>
      <p:pic>
        <p:nvPicPr>
          <p:cNvPr id="883" name="Google Shape;883;p4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306" y="2868180"/>
            <a:ext cx="675000" cy="333010"/>
          </a:xfrm>
          <a:prstGeom prst="rect">
            <a:avLst/>
          </a:prstGeom>
          <a:noFill/>
          <a:ln>
            <a:noFill/>
          </a:ln>
        </p:spPr>
      </p:pic>
      <p:pic>
        <p:nvPicPr>
          <p:cNvPr id="884" name="Google Shape;884;p4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668080" y="1017263"/>
            <a:ext cx="471325" cy="124097"/>
          </a:xfrm>
          <a:prstGeom prst="rect">
            <a:avLst/>
          </a:prstGeom>
          <a:noFill/>
          <a:ln>
            <a:noFill/>
          </a:ln>
        </p:spPr>
      </p:pic>
      <p:pic>
        <p:nvPicPr>
          <p:cNvPr id="885" name="Google Shape;885;p4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047333" y="1708798"/>
            <a:ext cx="277000" cy="186565"/>
          </a:xfrm>
          <a:prstGeom prst="rect">
            <a:avLst/>
          </a:prstGeom>
          <a:noFill/>
          <a:ln>
            <a:noFill/>
          </a:ln>
        </p:spPr>
      </p:pic>
      <p:pic>
        <p:nvPicPr>
          <p:cNvPr id="886" name="Google Shape;886;p4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224063" y="971999"/>
            <a:ext cx="414900" cy="214625"/>
          </a:xfrm>
          <a:prstGeom prst="rect">
            <a:avLst/>
          </a:prstGeom>
          <a:noFill/>
          <a:ln>
            <a:noFill/>
          </a:ln>
        </p:spPr>
      </p:pic>
      <p:pic>
        <p:nvPicPr>
          <p:cNvPr id="887" name="Google Shape;887;p4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054890" y="3362429"/>
            <a:ext cx="355200" cy="248978"/>
          </a:xfrm>
          <a:prstGeom prst="rect">
            <a:avLst/>
          </a:prstGeom>
          <a:noFill/>
          <a:ln>
            <a:noFill/>
          </a:ln>
        </p:spPr>
      </p:pic>
      <p:pic>
        <p:nvPicPr>
          <p:cNvPr id="888" name="Google Shape;888;p4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661850" y="2064861"/>
            <a:ext cx="513600" cy="267779"/>
          </a:xfrm>
          <a:prstGeom prst="rect">
            <a:avLst/>
          </a:prstGeom>
          <a:noFill/>
          <a:ln>
            <a:noFill/>
          </a:ln>
        </p:spPr>
      </p:pic>
      <p:pic>
        <p:nvPicPr>
          <p:cNvPr id="889" name="Google Shape;889;p43"/>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375" y="4550792"/>
            <a:ext cx="553200" cy="149368"/>
          </a:xfrm>
          <a:prstGeom prst="rect">
            <a:avLst/>
          </a:prstGeom>
          <a:noFill/>
          <a:ln>
            <a:noFill/>
          </a:ln>
        </p:spPr>
      </p:pic>
      <p:pic>
        <p:nvPicPr>
          <p:cNvPr id="890" name="Google Shape;890;p4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04620" y="3338218"/>
            <a:ext cx="277000" cy="297401"/>
          </a:xfrm>
          <a:prstGeom prst="rect">
            <a:avLst/>
          </a:prstGeom>
          <a:noFill/>
          <a:ln>
            <a:noFill/>
          </a:ln>
        </p:spPr>
      </p:pic>
      <p:pic>
        <p:nvPicPr>
          <p:cNvPr id="891" name="Google Shape;891;p4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874710" y="1026752"/>
            <a:ext cx="471325" cy="105119"/>
          </a:xfrm>
          <a:prstGeom prst="rect">
            <a:avLst/>
          </a:prstGeom>
          <a:noFill/>
          <a:ln>
            <a:noFill/>
          </a:ln>
        </p:spPr>
      </p:pic>
      <p:pic>
        <p:nvPicPr>
          <p:cNvPr id="892" name="Google Shape;892;p4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5598076" y="2979493"/>
            <a:ext cx="471326" cy="110384"/>
          </a:xfrm>
          <a:prstGeom prst="rect">
            <a:avLst/>
          </a:prstGeom>
          <a:noFill/>
          <a:ln>
            <a:noFill/>
          </a:ln>
        </p:spPr>
      </p:pic>
      <p:pic>
        <p:nvPicPr>
          <p:cNvPr id="893" name="Google Shape;893;p43"/>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5916175" y="3422523"/>
            <a:ext cx="594175" cy="128792"/>
          </a:xfrm>
          <a:prstGeom prst="rect">
            <a:avLst/>
          </a:prstGeom>
          <a:noFill/>
          <a:ln>
            <a:noFill/>
          </a:ln>
        </p:spPr>
      </p:pic>
      <p:pic>
        <p:nvPicPr>
          <p:cNvPr id="894" name="Google Shape;894;p43"/>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096003" y="2423571"/>
            <a:ext cx="471300" cy="350110"/>
          </a:xfrm>
          <a:prstGeom prst="rect">
            <a:avLst/>
          </a:prstGeom>
          <a:noFill/>
          <a:ln>
            <a:noFill/>
          </a:ln>
        </p:spPr>
      </p:pic>
      <p:pic>
        <p:nvPicPr>
          <p:cNvPr id="895" name="Google Shape;895;p43"/>
          <p:cNvPicPr preferRelativeResize="0"/>
          <p:nvPr/>
        </p:nvPicPr>
        <p:blipFill rotWithShape="1">
          <a:blip r:embed="rId51" cstate="print">
            <a:alphaModFix/>
            <a:extLst>
              <a:ext uri="{28A0092B-C50C-407E-A947-70E740481C1C}">
                <a14:useLocalDpi xmlns:a14="http://schemas.microsoft.com/office/drawing/2010/main"/>
              </a:ext>
            </a:extLst>
          </a:blip>
          <a:srcRect l="18503" t="19394" r="16042" b="21850"/>
          <a:stretch/>
        </p:blipFill>
        <p:spPr>
          <a:xfrm>
            <a:off x="7374723" y="3784154"/>
            <a:ext cx="355200" cy="256276"/>
          </a:xfrm>
          <a:prstGeom prst="rect">
            <a:avLst/>
          </a:prstGeom>
          <a:noFill/>
          <a:ln>
            <a:noFill/>
          </a:ln>
        </p:spPr>
      </p:pic>
      <p:pic>
        <p:nvPicPr>
          <p:cNvPr id="896" name="Google Shape;896;p43"/>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897" name="Google Shape;897;p4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902759" y="4255759"/>
            <a:ext cx="548700" cy="91903"/>
          </a:xfrm>
          <a:prstGeom prst="rect">
            <a:avLst/>
          </a:prstGeom>
          <a:noFill/>
          <a:ln>
            <a:noFill/>
          </a:ln>
        </p:spPr>
      </p:pic>
      <p:pic>
        <p:nvPicPr>
          <p:cNvPr id="898" name="Google Shape;898;p4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793870" y="4537505"/>
            <a:ext cx="471300" cy="175943"/>
          </a:xfrm>
          <a:prstGeom prst="rect">
            <a:avLst/>
          </a:prstGeom>
          <a:noFill/>
          <a:ln>
            <a:noFill/>
          </a:ln>
        </p:spPr>
      </p:pic>
      <p:pic>
        <p:nvPicPr>
          <p:cNvPr id="899" name="Google Shape;899;p43"/>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751140" y="2939425"/>
            <a:ext cx="513600" cy="190521"/>
          </a:xfrm>
          <a:prstGeom prst="rect">
            <a:avLst/>
          </a:prstGeom>
          <a:noFill/>
          <a:ln>
            <a:noFill/>
          </a:ln>
        </p:spPr>
      </p:pic>
      <p:pic>
        <p:nvPicPr>
          <p:cNvPr id="900" name="Google Shape;900;p43"/>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2968053" y="2937202"/>
            <a:ext cx="704700" cy="194967"/>
          </a:xfrm>
          <a:prstGeom prst="rect">
            <a:avLst/>
          </a:prstGeom>
          <a:noFill/>
          <a:ln>
            <a:noFill/>
          </a:ln>
        </p:spPr>
      </p:pic>
      <p:pic>
        <p:nvPicPr>
          <p:cNvPr id="901" name="Google Shape;901;p4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6869009" y="2507991"/>
            <a:ext cx="513599" cy="181269"/>
          </a:xfrm>
          <a:prstGeom prst="rect">
            <a:avLst/>
          </a:prstGeom>
          <a:noFill/>
          <a:ln>
            <a:noFill/>
          </a:ln>
        </p:spPr>
      </p:pic>
      <p:pic>
        <p:nvPicPr>
          <p:cNvPr id="902" name="Google Shape;902;p43"/>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7040049" y="4499020"/>
            <a:ext cx="316050" cy="252911"/>
          </a:xfrm>
          <a:prstGeom prst="rect">
            <a:avLst/>
          </a:prstGeom>
          <a:noFill/>
          <a:ln>
            <a:noFill/>
          </a:ln>
        </p:spPr>
      </p:pic>
      <p:pic>
        <p:nvPicPr>
          <p:cNvPr id="903" name="Google Shape;903;p43"/>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6799853" y="931265"/>
            <a:ext cx="316025" cy="296093"/>
          </a:xfrm>
          <a:prstGeom prst="rect">
            <a:avLst/>
          </a:prstGeom>
          <a:noFill/>
          <a:ln>
            <a:noFill/>
          </a:ln>
        </p:spPr>
      </p:pic>
      <p:pic>
        <p:nvPicPr>
          <p:cNvPr id="904" name="Google Shape;904;p43"/>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1153978" y="2152744"/>
            <a:ext cx="414900" cy="92012"/>
          </a:xfrm>
          <a:prstGeom prst="rect">
            <a:avLst/>
          </a:prstGeom>
          <a:noFill/>
          <a:ln>
            <a:noFill/>
          </a:ln>
        </p:spPr>
      </p:pic>
      <p:pic>
        <p:nvPicPr>
          <p:cNvPr id="905" name="Google Shape;905;p43"/>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6325494" y="2520337"/>
            <a:ext cx="471300" cy="156576"/>
          </a:xfrm>
          <a:prstGeom prst="rect">
            <a:avLst/>
          </a:prstGeom>
          <a:noFill/>
          <a:ln>
            <a:noFill/>
          </a:ln>
        </p:spPr>
      </p:pic>
      <p:pic>
        <p:nvPicPr>
          <p:cNvPr id="906" name="Google Shape;906;p43"/>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639475" y="4240289"/>
            <a:ext cx="513600" cy="122842"/>
          </a:xfrm>
          <a:prstGeom prst="rect">
            <a:avLst/>
          </a:prstGeom>
          <a:noFill/>
          <a:ln>
            <a:noFill/>
          </a:ln>
        </p:spPr>
      </p:pic>
      <p:pic>
        <p:nvPicPr>
          <p:cNvPr id="907" name="Google Shape;907;p4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6123031" y="4522988"/>
            <a:ext cx="504000" cy="204976"/>
          </a:xfrm>
          <a:prstGeom prst="rect">
            <a:avLst/>
          </a:prstGeom>
          <a:noFill/>
          <a:ln>
            <a:noFill/>
          </a:ln>
        </p:spPr>
      </p:pic>
      <p:pic>
        <p:nvPicPr>
          <p:cNvPr id="908" name="Google Shape;908;p4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5124466" y="2537960"/>
            <a:ext cx="585300" cy="121331"/>
          </a:xfrm>
          <a:prstGeom prst="rect">
            <a:avLst/>
          </a:prstGeom>
          <a:noFill/>
          <a:ln>
            <a:noFill/>
          </a:ln>
        </p:spPr>
      </p:pic>
      <p:pic>
        <p:nvPicPr>
          <p:cNvPr id="909" name="Google Shape;909;p4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144240" y="3791219"/>
            <a:ext cx="414900" cy="242146"/>
          </a:xfrm>
          <a:prstGeom prst="rect">
            <a:avLst/>
          </a:prstGeom>
          <a:noFill/>
          <a:ln>
            <a:noFill/>
          </a:ln>
        </p:spPr>
      </p:pic>
      <p:pic>
        <p:nvPicPr>
          <p:cNvPr id="910" name="Google Shape;910;p4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647400" y="3416226"/>
            <a:ext cx="471300" cy="141386"/>
          </a:xfrm>
          <a:prstGeom prst="rect">
            <a:avLst/>
          </a:prstGeom>
          <a:noFill/>
          <a:ln>
            <a:noFill/>
          </a:ln>
        </p:spPr>
      </p:pic>
      <p:pic>
        <p:nvPicPr>
          <p:cNvPr id="911" name="Google Shape;911;p43"/>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1865123" y="1400276"/>
            <a:ext cx="663900" cy="138865"/>
          </a:xfrm>
          <a:prstGeom prst="rect">
            <a:avLst/>
          </a:prstGeom>
          <a:noFill/>
          <a:ln>
            <a:noFill/>
          </a:ln>
        </p:spPr>
      </p:pic>
      <p:pic>
        <p:nvPicPr>
          <p:cNvPr id="912" name="Google Shape;912;p43"/>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34772" y="2143200"/>
            <a:ext cx="414900" cy="111100"/>
          </a:xfrm>
          <a:prstGeom prst="rect">
            <a:avLst/>
          </a:prstGeom>
          <a:noFill/>
          <a:ln>
            <a:noFill/>
          </a:ln>
        </p:spPr>
      </p:pic>
      <p:pic>
        <p:nvPicPr>
          <p:cNvPr id="913" name="Google Shape;913;p43"/>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3158970" y="3413888"/>
            <a:ext cx="743625" cy="146062"/>
          </a:xfrm>
          <a:prstGeom prst="rect">
            <a:avLst/>
          </a:prstGeom>
          <a:noFill/>
          <a:ln>
            <a:noFill/>
          </a:ln>
        </p:spPr>
      </p:pic>
      <p:pic>
        <p:nvPicPr>
          <p:cNvPr id="914" name="Google Shape;914;p43"/>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1672896" y="4228846"/>
            <a:ext cx="548700" cy="145730"/>
          </a:xfrm>
          <a:prstGeom prst="rect">
            <a:avLst/>
          </a:prstGeom>
          <a:noFill/>
          <a:ln>
            <a:noFill/>
          </a:ln>
        </p:spPr>
      </p:pic>
      <p:pic>
        <p:nvPicPr>
          <p:cNvPr id="915" name="Google Shape;915;p4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50080" y="2879285"/>
            <a:ext cx="277000" cy="310800"/>
          </a:xfrm>
          <a:prstGeom prst="rect">
            <a:avLst/>
          </a:prstGeom>
          <a:noFill/>
          <a:ln>
            <a:noFill/>
          </a:ln>
        </p:spPr>
      </p:pic>
      <p:pic>
        <p:nvPicPr>
          <p:cNvPr id="916" name="Google Shape;916;p43"/>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6279956" y="3856320"/>
            <a:ext cx="553200" cy="111945"/>
          </a:xfrm>
          <a:prstGeom prst="rect">
            <a:avLst/>
          </a:prstGeom>
          <a:noFill/>
          <a:ln>
            <a:noFill/>
          </a:ln>
        </p:spPr>
      </p:pic>
      <p:pic>
        <p:nvPicPr>
          <p:cNvPr id="917" name="Google Shape;917;p4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1639517" y="2524938"/>
            <a:ext cx="513600" cy="147376"/>
          </a:xfrm>
          <a:prstGeom prst="rect">
            <a:avLst/>
          </a:prstGeom>
          <a:noFill/>
          <a:ln>
            <a:noFill/>
          </a:ln>
        </p:spPr>
      </p:pic>
      <p:pic>
        <p:nvPicPr>
          <p:cNvPr id="918" name="Google Shape;918;p43"/>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1347509" y="1698640"/>
            <a:ext cx="471300" cy="206882"/>
          </a:xfrm>
          <a:prstGeom prst="rect">
            <a:avLst/>
          </a:prstGeom>
          <a:noFill/>
          <a:ln>
            <a:noFill/>
          </a:ln>
        </p:spPr>
      </p:pic>
      <p:pic>
        <p:nvPicPr>
          <p:cNvPr id="919" name="Google Shape;919;p43"/>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1105467" y="2952193"/>
            <a:ext cx="663900" cy="164985"/>
          </a:xfrm>
          <a:prstGeom prst="rect">
            <a:avLst/>
          </a:prstGeom>
          <a:noFill/>
          <a:ln>
            <a:noFill/>
          </a:ln>
        </p:spPr>
      </p:pic>
      <p:pic>
        <p:nvPicPr>
          <p:cNvPr id="920" name="Google Shape;920;p43"/>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3342341" y="2132021"/>
            <a:ext cx="414900" cy="133458"/>
          </a:xfrm>
          <a:prstGeom prst="rect">
            <a:avLst/>
          </a:prstGeom>
          <a:noFill/>
          <a:ln>
            <a:noFill/>
          </a:ln>
        </p:spPr>
      </p:pic>
      <p:pic>
        <p:nvPicPr>
          <p:cNvPr id="921" name="Google Shape;921;p4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8764825" y="1705281"/>
            <a:ext cx="316050" cy="193599"/>
          </a:xfrm>
          <a:prstGeom prst="rect">
            <a:avLst/>
          </a:prstGeom>
          <a:noFill/>
          <a:ln>
            <a:noFill/>
          </a:ln>
        </p:spPr>
      </p:pic>
      <p:pic>
        <p:nvPicPr>
          <p:cNvPr id="922" name="Google Shape;922;p4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1013643" y="4539171"/>
            <a:ext cx="355150" cy="172610"/>
          </a:xfrm>
          <a:prstGeom prst="rect">
            <a:avLst/>
          </a:prstGeom>
          <a:noFill/>
          <a:ln>
            <a:noFill/>
          </a:ln>
        </p:spPr>
      </p:pic>
      <p:pic>
        <p:nvPicPr>
          <p:cNvPr id="923" name="Google Shape;923;p4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1011864" y="1717253"/>
            <a:ext cx="277000" cy="169655"/>
          </a:xfrm>
          <a:prstGeom prst="rect">
            <a:avLst/>
          </a:prstGeom>
          <a:noFill/>
          <a:ln>
            <a:noFill/>
          </a:ln>
        </p:spPr>
      </p:pic>
      <p:pic>
        <p:nvPicPr>
          <p:cNvPr id="924" name="Google Shape;924;p43"/>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4697052" y="2559101"/>
            <a:ext cx="355200" cy="79049"/>
          </a:xfrm>
          <a:prstGeom prst="rect">
            <a:avLst/>
          </a:prstGeom>
          <a:noFill/>
          <a:ln>
            <a:noFill/>
          </a:ln>
        </p:spPr>
      </p:pic>
      <p:pic>
        <p:nvPicPr>
          <p:cNvPr id="925" name="Google Shape;925;p43"/>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6975813" y="2866333"/>
            <a:ext cx="414900" cy="336705"/>
          </a:xfrm>
          <a:prstGeom prst="rect">
            <a:avLst/>
          </a:prstGeom>
          <a:noFill/>
          <a:ln>
            <a:noFill/>
          </a:ln>
        </p:spPr>
      </p:pic>
      <p:pic>
        <p:nvPicPr>
          <p:cNvPr id="926" name="Google Shape;926;p43"/>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6035757" y="2092499"/>
            <a:ext cx="594150" cy="212503"/>
          </a:xfrm>
          <a:prstGeom prst="rect">
            <a:avLst/>
          </a:prstGeom>
          <a:noFill/>
          <a:ln>
            <a:noFill/>
          </a:ln>
        </p:spPr>
      </p:pic>
      <p:pic>
        <p:nvPicPr>
          <p:cNvPr id="927" name="Google Shape;927;p4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646681" y="2151587"/>
            <a:ext cx="635751" cy="94326"/>
          </a:xfrm>
          <a:prstGeom prst="rect">
            <a:avLst/>
          </a:prstGeom>
          <a:noFill/>
          <a:ln>
            <a:noFill/>
          </a:ln>
        </p:spPr>
      </p:pic>
      <p:pic>
        <p:nvPicPr>
          <p:cNvPr id="928" name="Google Shape;928;p4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7071790" y="3342327"/>
            <a:ext cx="277000" cy="289183"/>
          </a:xfrm>
          <a:prstGeom prst="rect">
            <a:avLst/>
          </a:prstGeom>
          <a:noFill/>
          <a:ln>
            <a:noFill/>
          </a:ln>
        </p:spPr>
      </p:pic>
      <p:pic>
        <p:nvPicPr>
          <p:cNvPr id="929" name="Google Shape;929;p43"/>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433087" y="1702141"/>
            <a:ext cx="414900" cy="199879"/>
          </a:xfrm>
          <a:prstGeom prst="rect">
            <a:avLst/>
          </a:prstGeom>
          <a:noFill/>
          <a:ln>
            <a:noFill/>
          </a:ln>
        </p:spPr>
      </p:pic>
      <p:pic>
        <p:nvPicPr>
          <p:cNvPr id="930" name="Google Shape;930;p43"/>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5253253" y="2112207"/>
            <a:ext cx="704700" cy="173085"/>
          </a:xfrm>
          <a:prstGeom prst="rect">
            <a:avLst/>
          </a:prstGeom>
          <a:noFill/>
          <a:ln>
            <a:noFill/>
          </a:ln>
        </p:spPr>
      </p:pic>
      <p:pic>
        <p:nvPicPr>
          <p:cNvPr id="931" name="Google Shape;931;p43"/>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2225331" y="2442878"/>
            <a:ext cx="355200" cy="311496"/>
          </a:xfrm>
          <a:prstGeom prst="rect">
            <a:avLst/>
          </a:prstGeom>
          <a:noFill/>
          <a:ln>
            <a:noFill/>
          </a:ln>
        </p:spPr>
      </p:pic>
      <p:pic>
        <p:nvPicPr>
          <p:cNvPr id="932" name="Google Shape;932;p4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8657450" y="4529192"/>
            <a:ext cx="471300" cy="192567"/>
          </a:xfrm>
          <a:prstGeom prst="rect">
            <a:avLst/>
          </a:prstGeom>
          <a:noFill/>
          <a:ln>
            <a:noFill/>
          </a:ln>
        </p:spPr>
      </p:pic>
      <p:pic>
        <p:nvPicPr>
          <p:cNvPr id="933" name="Google Shape;933;p43"/>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1784400" y="3786680"/>
            <a:ext cx="355200" cy="251225"/>
          </a:xfrm>
          <a:prstGeom prst="rect">
            <a:avLst/>
          </a:prstGeom>
          <a:noFill/>
          <a:ln>
            <a:noFill/>
          </a:ln>
        </p:spPr>
      </p:pic>
      <p:pic>
        <p:nvPicPr>
          <p:cNvPr id="934" name="Google Shape;934;p4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6581376" y="2873975"/>
            <a:ext cx="316050" cy="321420"/>
          </a:xfrm>
          <a:prstGeom prst="rect">
            <a:avLst/>
          </a:prstGeom>
          <a:noFill/>
          <a:ln>
            <a:noFill/>
          </a:ln>
        </p:spPr>
      </p:pic>
      <p:pic>
        <p:nvPicPr>
          <p:cNvPr id="935" name="Google Shape;935;p4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440064" y="1744478"/>
            <a:ext cx="548625" cy="115205"/>
          </a:xfrm>
          <a:prstGeom prst="rect">
            <a:avLst/>
          </a:prstGeom>
          <a:noFill/>
          <a:ln>
            <a:noFill/>
          </a:ln>
        </p:spPr>
      </p:pic>
      <p:pic>
        <p:nvPicPr>
          <p:cNvPr id="936" name="Google Shape;936;p43"/>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084366" y="2095081"/>
            <a:ext cx="663900" cy="207339"/>
          </a:xfrm>
          <a:prstGeom prst="rect">
            <a:avLst/>
          </a:prstGeom>
          <a:noFill/>
          <a:ln>
            <a:noFill/>
          </a:ln>
        </p:spPr>
      </p:pic>
      <p:pic>
        <p:nvPicPr>
          <p:cNvPr id="937" name="Google Shape;937;p43"/>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2474766" y="2928847"/>
            <a:ext cx="414900" cy="211676"/>
          </a:xfrm>
          <a:prstGeom prst="rect">
            <a:avLst/>
          </a:prstGeom>
          <a:noFill/>
          <a:ln>
            <a:noFill/>
          </a:ln>
        </p:spPr>
      </p:pic>
      <p:pic>
        <p:nvPicPr>
          <p:cNvPr id="938" name="Google Shape;938;p4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630273" y="3847914"/>
            <a:ext cx="471300" cy="128756"/>
          </a:xfrm>
          <a:prstGeom prst="rect">
            <a:avLst/>
          </a:prstGeom>
          <a:noFill/>
          <a:ln>
            <a:noFill/>
          </a:ln>
        </p:spPr>
      </p:pic>
      <p:pic>
        <p:nvPicPr>
          <p:cNvPr id="939" name="Google Shape;939;p4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2202933" y="3766708"/>
            <a:ext cx="414900" cy="291170"/>
          </a:xfrm>
          <a:prstGeom prst="rect">
            <a:avLst/>
          </a:prstGeom>
          <a:noFill/>
          <a:ln>
            <a:noFill/>
          </a:ln>
        </p:spPr>
      </p:pic>
      <p:pic>
        <p:nvPicPr>
          <p:cNvPr id="940" name="Google Shape;940;p4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1436802" y="4561479"/>
            <a:ext cx="585300" cy="127993"/>
          </a:xfrm>
          <a:prstGeom prst="rect">
            <a:avLst/>
          </a:prstGeom>
          <a:noFill/>
          <a:ln>
            <a:noFill/>
          </a:ln>
        </p:spPr>
      </p:pic>
      <p:pic>
        <p:nvPicPr>
          <p:cNvPr id="941" name="Google Shape;941;p43"/>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328687" y="4236603"/>
            <a:ext cx="471300" cy="130215"/>
          </a:xfrm>
          <a:prstGeom prst="rect">
            <a:avLst/>
          </a:prstGeom>
          <a:noFill/>
          <a:ln>
            <a:noFill/>
          </a:ln>
        </p:spPr>
      </p:pic>
      <p:pic>
        <p:nvPicPr>
          <p:cNvPr id="942" name="Google Shape;942;p43"/>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8040741" y="4523984"/>
            <a:ext cx="548700" cy="202983"/>
          </a:xfrm>
          <a:prstGeom prst="rect">
            <a:avLst/>
          </a:prstGeom>
          <a:noFill/>
          <a:ln>
            <a:noFill/>
          </a:ln>
        </p:spPr>
      </p:pic>
      <p:pic>
        <p:nvPicPr>
          <p:cNvPr id="943" name="Google Shape;943;p43"/>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66157" y="4190035"/>
            <a:ext cx="585300" cy="223351"/>
          </a:xfrm>
          <a:prstGeom prst="rect">
            <a:avLst/>
          </a:prstGeom>
          <a:noFill/>
          <a:ln>
            <a:noFill/>
          </a:ln>
        </p:spPr>
      </p:pic>
      <p:pic>
        <p:nvPicPr>
          <p:cNvPr id="944" name="Google Shape;944;p43"/>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6707710" y="2119414"/>
            <a:ext cx="585300" cy="158672"/>
          </a:xfrm>
          <a:prstGeom prst="rect">
            <a:avLst/>
          </a:prstGeom>
          <a:noFill/>
          <a:ln>
            <a:noFill/>
          </a:ln>
        </p:spPr>
      </p:pic>
      <p:pic>
        <p:nvPicPr>
          <p:cNvPr id="945" name="Google Shape;945;p43"/>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8350980" y="1669148"/>
            <a:ext cx="355200" cy="265865"/>
          </a:xfrm>
          <a:prstGeom prst="rect">
            <a:avLst/>
          </a:prstGeom>
          <a:noFill/>
          <a:ln>
            <a:noFill/>
          </a:ln>
        </p:spPr>
      </p:pic>
      <p:pic>
        <p:nvPicPr>
          <p:cNvPr id="946" name="Google Shape;946;p43"/>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3734858" y="1023561"/>
            <a:ext cx="471325" cy="111500"/>
          </a:xfrm>
          <a:prstGeom prst="rect">
            <a:avLst/>
          </a:prstGeom>
          <a:noFill/>
          <a:ln>
            <a:noFill/>
          </a:ln>
        </p:spPr>
      </p:pic>
      <p:pic>
        <p:nvPicPr>
          <p:cNvPr id="947" name="Google Shape;947;p43"/>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7882236" y="2501997"/>
            <a:ext cx="635750" cy="193258"/>
          </a:xfrm>
          <a:prstGeom prst="rect">
            <a:avLst/>
          </a:prstGeom>
          <a:noFill/>
          <a:ln>
            <a:noFill/>
          </a:ln>
        </p:spPr>
      </p:pic>
      <p:pic>
        <p:nvPicPr>
          <p:cNvPr id="948" name="Google Shape;948;p4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3835044" y="2079727"/>
            <a:ext cx="355150" cy="238046"/>
          </a:xfrm>
          <a:prstGeom prst="rect">
            <a:avLst/>
          </a:prstGeom>
          <a:noFill/>
          <a:ln>
            <a:noFill/>
          </a:ln>
        </p:spPr>
      </p:pic>
      <p:pic>
        <p:nvPicPr>
          <p:cNvPr id="949" name="Google Shape;949;p4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6583620" y="3343516"/>
            <a:ext cx="414900" cy="286804"/>
          </a:xfrm>
          <a:prstGeom prst="rect">
            <a:avLst/>
          </a:prstGeom>
          <a:noFill/>
          <a:ln>
            <a:noFill/>
          </a:ln>
        </p:spPr>
      </p:pic>
      <p:pic>
        <p:nvPicPr>
          <p:cNvPr id="950" name="Google Shape;950;p43"/>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7370812" y="2085584"/>
            <a:ext cx="635750" cy="226333"/>
          </a:xfrm>
          <a:prstGeom prst="rect">
            <a:avLst/>
          </a:prstGeom>
          <a:noFill/>
          <a:ln>
            <a:noFill/>
          </a:ln>
        </p:spPr>
      </p:pic>
      <p:pic>
        <p:nvPicPr>
          <p:cNvPr id="951" name="Google Shape;951;p43"/>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2360235" y="2125716"/>
            <a:ext cx="471300" cy="146067"/>
          </a:xfrm>
          <a:prstGeom prst="rect">
            <a:avLst/>
          </a:prstGeom>
          <a:noFill/>
          <a:ln>
            <a:noFill/>
          </a:ln>
        </p:spPr>
      </p:pic>
      <p:pic>
        <p:nvPicPr>
          <p:cNvPr id="952" name="Google Shape;952;p4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1877453" y="1668977"/>
            <a:ext cx="355200" cy="266207"/>
          </a:xfrm>
          <a:prstGeom prst="rect">
            <a:avLst/>
          </a:prstGeom>
          <a:noFill/>
          <a:ln>
            <a:noFill/>
          </a:ln>
        </p:spPr>
      </p:pic>
      <p:pic>
        <p:nvPicPr>
          <p:cNvPr id="953" name="Google Shape;953;p43" descr="logo_cncf_mesosphere.png"/>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765419" y="1361108"/>
            <a:ext cx="355200" cy="217200"/>
          </a:xfrm>
          <a:prstGeom prst="rect">
            <a:avLst/>
          </a:prstGeom>
          <a:noFill/>
          <a:ln>
            <a:noFill/>
          </a:ln>
        </p:spPr>
      </p:pic>
      <p:pic>
        <p:nvPicPr>
          <p:cNvPr id="954" name="Google Shape;954;p43"/>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5781980" y="2454284"/>
            <a:ext cx="471300" cy="288684"/>
          </a:xfrm>
          <a:prstGeom prst="rect">
            <a:avLst/>
          </a:prstGeom>
          <a:noFill/>
          <a:ln>
            <a:noFill/>
          </a:ln>
        </p:spPr>
      </p:pic>
      <p:pic>
        <p:nvPicPr>
          <p:cNvPr id="955" name="Google Shape;955;p43"/>
          <p:cNvPicPr preferRelativeResize="0"/>
          <p:nvPr/>
        </p:nvPicPr>
        <p:blipFill rotWithShape="1">
          <a:blip r:embed="rId111" cstate="print">
            <a:alphaModFix/>
            <a:extLst>
              <a:ext uri="{28A0092B-C50C-407E-A947-70E740481C1C}">
                <a14:useLocalDpi xmlns:a14="http://schemas.microsoft.com/office/drawing/2010/main"/>
              </a:ext>
            </a:extLst>
          </a:blip>
          <a:srcRect/>
          <a:stretch/>
        </p:blipFill>
        <p:spPr>
          <a:xfrm>
            <a:off x="7937186" y="1668542"/>
            <a:ext cx="355150" cy="267078"/>
          </a:xfrm>
          <a:prstGeom prst="rect">
            <a:avLst/>
          </a:prstGeom>
          <a:noFill/>
          <a:ln>
            <a:noFill/>
          </a:ln>
        </p:spPr>
      </p:pic>
      <p:pic>
        <p:nvPicPr>
          <p:cNvPr id="956" name="Google Shape;956;p43"/>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2997954" y="1371299"/>
            <a:ext cx="471300" cy="196818"/>
          </a:xfrm>
          <a:prstGeom prst="rect">
            <a:avLst/>
          </a:prstGeom>
          <a:noFill/>
          <a:ln>
            <a:noFill/>
          </a:ln>
        </p:spPr>
      </p:pic>
      <p:pic>
        <p:nvPicPr>
          <p:cNvPr id="957" name="Google Shape;957;p43"/>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7847919" y="4223634"/>
            <a:ext cx="743625" cy="156152"/>
          </a:xfrm>
          <a:prstGeom prst="rect">
            <a:avLst/>
          </a:prstGeom>
          <a:noFill/>
          <a:ln>
            <a:noFill/>
          </a:ln>
        </p:spPr>
      </p:pic>
      <p:pic>
        <p:nvPicPr>
          <p:cNvPr id="958" name="Google Shape;958;p43"/>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6896490" y="3841753"/>
            <a:ext cx="414900" cy="141078"/>
          </a:xfrm>
          <a:prstGeom prst="rect">
            <a:avLst/>
          </a:prstGeom>
          <a:noFill/>
          <a:ln>
            <a:noFill/>
          </a:ln>
        </p:spPr>
      </p:pic>
      <p:pic>
        <p:nvPicPr>
          <p:cNvPr id="959" name="Google Shape;959;p43"/>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060630" y="3350613"/>
            <a:ext cx="316050" cy="272611"/>
          </a:xfrm>
          <a:prstGeom prst="rect">
            <a:avLst/>
          </a:prstGeom>
          <a:noFill/>
          <a:ln>
            <a:noFill/>
          </a:ln>
        </p:spPr>
      </p:pic>
      <p:pic>
        <p:nvPicPr>
          <p:cNvPr id="960" name="Google Shape;960;p43"/>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7454822" y="2394666"/>
            <a:ext cx="355200" cy="407918"/>
          </a:xfrm>
          <a:prstGeom prst="rect">
            <a:avLst/>
          </a:prstGeom>
          <a:noFill/>
          <a:ln>
            <a:noFill/>
          </a:ln>
        </p:spPr>
      </p:pic>
      <p:pic>
        <p:nvPicPr>
          <p:cNvPr id="961" name="Google Shape;961;p43"/>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147634" y="1379121"/>
            <a:ext cx="414900" cy="181174"/>
          </a:xfrm>
          <a:prstGeom prst="rect">
            <a:avLst/>
          </a:prstGeom>
          <a:noFill/>
          <a:ln>
            <a:noFill/>
          </a:ln>
        </p:spPr>
      </p:pic>
      <p:pic>
        <p:nvPicPr>
          <p:cNvPr id="962" name="Google Shape;962;p43"/>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7793257" y="3821684"/>
            <a:ext cx="355200" cy="181218"/>
          </a:xfrm>
          <a:prstGeom prst="rect">
            <a:avLst/>
          </a:prstGeom>
          <a:noFill/>
          <a:ln>
            <a:noFill/>
          </a:ln>
        </p:spPr>
      </p:pic>
      <p:pic>
        <p:nvPicPr>
          <p:cNvPr id="963" name="Google Shape;963;p43"/>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5257605" y="3409850"/>
            <a:ext cx="585300" cy="154136"/>
          </a:xfrm>
          <a:prstGeom prst="rect">
            <a:avLst/>
          </a:prstGeom>
          <a:noFill/>
          <a:ln>
            <a:noFill/>
          </a:ln>
        </p:spPr>
      </p:pic>
      <p:pic>
        <p:nvPicPr>
          <p:cNvPr id="964" name="Google Shape;964;p43"/>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590041" y="1397521"/>
            <a:ext cx="585300" cy="144374"/>
          </a:xfrm>
          <a:prstGeom prst="rect">
            <a:avLst/>
          </a:prstGeom>
          <a:noFill/>
          <a:ln>
            <a:noFill/>
          </a:ln>
        </p:spPr>
      </p:pic>
      <p:pic>
        <p:nvPicPr>
          <p:cNvPr id="965" name="Google Shape;965;p43"/>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2291297" y="1760593"/>
            <a:ext cx="553200" cy="82976"/>
          </a:xfrm>
          <a:prstGeom prst="rect">
            <a:avLst/>
          </a:prstGeom>
          <a:noFill/>
          <a:ln>
            <a:noFill/>
          </a:ln>
        </p:spPr>
      </p:pic>
      <p:pic>
        <p:nvPicPr>
          <p:cNvPr id="966" name="Google Shape;966;p43"/>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7224803" y="1421760"/>
            <a:ext cx="513600" cy="95896"/>
          </a:xfrm>
          <a:prstGeom prst="rect">
            <a:avLst/>
          </a:prstGeom>
          <a:noFill/>
          <a:ln>
            <a:noFill/>
          </a:ln>
        </p:spPr>
      </p:pic>
      <p:pic>
        <p:nvPicPr>
          <p:cNvPr id="967" name="Google Shape;967;p43"/>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6344246" y="1368794"/>
            <a:ext cx="355200" cy="201828"/>
          </a:xfrm>
          <a:prstGeom prst="rect">
            <a:avLst/>
          </a:prstGeom>
          <a:noFill/>
          <a:ln>
            <a:noFill/>
          </a:ln>
        </p:spPr>
      </p:pic>
      <p:pic>
        <p:nvPicPr>
          <p:cNvPr id="968" name="Google Shape;968;p43"/>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5622473" y="3843953"/>
            <a:ext cx="594150" cy="136680"/>
          </a:xfrm>
          <a:prstGeom prst="rect">
            <a:avLst/>
          </a:prstGeom>
          <a:noFill/>
          <a:ln>
            <a:noFill/>
          </a:ln>
        </p:spPr>
      </p:pic>
      <p:pic>
        <p:nvPicPr>
          <p:cNvPr id="969" name="Google Shape;969;p43"/>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8211790" y="3757433"/>
            <a:ext cx="355150" cy="309718"/>
          </a:xfrm>
          <a:prstGeom prst="rect">
            <a:avLst/>
          </a:prstGeom>
          <a:noFill/>
          <a:ln>
            <a:noFill/>
          </a:ln>
        </p:spPr>
      </p:pic>
      <p:pic>
        <p:nvPicPr>
          <p:cNvPr id="970" name="Google Shape;970;p43"/>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1513686" y="1040416"/>
            <a:ext cx="777900" cy="77790"/>
          </a:xfrm>
          <a:prstGeom prst="rect">
            <a:avLst/>
          </a:prstGeom>
          <a:noFill/>
          <a:ln>
            <a:noFill/>
          </a:ln>
        </p:spPr>
      </p:pic>
      <p:pic>
        <p:nvPicPr>
          <p:cNvPr id="971" name="Google Shape;971;p43"/>
          <p:cNvPicPr preferRelativeResize="0"/>
          <p:nvPr/>
        </p:nvPicPr>
        <p:blipFill rotWithShape="1">
          <a:blip r:embed="rId127" cstate="print">
            <a:alphaModFix/>
            <a:extLst>
              <a:ext uri="{28A0092B-C50C-407E-A947-70E740481C1C}">
                <a14:useLocalDpi xmlns:a14="http://schemas.microsoft.com/office/drawing/2010/main"/>
              </a:ext>
            </a:extLst>
          </a:blip>
          <a:srcRect/>
          <a:stretch/>
        </p:blipFill>
        <p:spPr>
          <a:xfrm>
            <a:off x="2556039" y="1416360"/>
            <a:ext cx="414900" cy="106696"/>
          </a:xfrm>
          <a:prstGeom prst="rect">
            <a:avLst/>
          </a:prstGeom>
          <a:noFill/>
          <a:ln>
            <a:noFill/>
          </a:ln>
        </p:spPr>
      </p:pic>
      <p:pic>
        <p:nvPicPr>
          <p:cNvPr id="972" name="Google Shape;972;p43"/>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090111" y="4565080"/>
            <a:ext cx="635750" cy="120793"/>
          </a:xfrm>
          <a:prstGeom prst="rect">
            <a:avLst/>
          </a:prstGeom>
          <a:noFill/>
          <a:ln>
            <a:noFill/>
          </a:ln>
        </p:spPr>
      </p:pic>
      <p:pic>
        <p:nvPicPr>
          <p:cNvPr id="973" name="Google Shape;973;p43"/>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422060" y="3418312"/>
            <a:ext cx="663900" cy="137214"/>
          </a:xfrm>
          <a:prstGeom prst="rect">
            <a:avLst/>
          </a:prstGeom>
          <a:noFill/>
          <a:ln>
            <a:noFill/>
          </a:ln>
        </p:spPr>
      </p:pic>
      <p:pic>
        <p:nvPicPr>
          <p:cNvPr id="974" name="Google Shape;974;p43"/>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3499391" y="4230693"/>
            <a:ext cx="636000" cy="142035"/>
          </a:xfrm>
          <a:prstGeom prst="rect">
            <a:avLst/>
          </a:prstGeom>
          <a:noFill/>
          <a:ln>
            <a:noFill/>
          </a:ln>
        </p:spPr>
      </p:pic>
      <p:pic>
        <p:nvPicPr>
          <p:cNvPr id="975" name="Google Shape;975;p43"/>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607083" y="3845533"/>
            <a:ext cx="635750" cy="133519"/>
          </a:xfrm>
          <a:prstGeom prst="rect">
            <a:avLst/>
          </a:prstGeom>
          <a:noFill/>
          <a:ln>
            <a:noFill/>
          </a:ln>
        </p:spPr>
      </p:pic>
      <p:pic>
        <p:nvPicPr>
          <p:cNvPr id="976" name="Google Shape;976;p43"/>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2449950" y="3389437"/>
            <a:ext cx="635750" cy="194963"/>
          </a:xfrm>
          <a:prstGeom prst="rect">
            <a:avLst/>
          </a:prstGeom>
          <a:noFill/>
          <a:ln>
            <a:noFill/>
          </a:ln>
        </p:spPr>
      </p:pic>
      <p:pic>
        <p:nvPicPr>
          <p:cNvPr id="977" name="Google Shape;977;p43"/>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3906631" y="1740038"/>
            <a:ext cx="471300" cy="124086"/>
          </a:xfrm>
          <a:prstGeom prst="rect">
            <a:avLst/>
          </a:prstGeom>
          <a:noFill/>
          <a:ln>
            <a:noFill/>
          </a:ln>
        </p:spPr>
      </p:pic>
      <p:pic>
        <p:nvPicPr>
          <p:cNvPr id="978" name="Google Shape;978;p43"/>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4308788" y="2471870"/>
            <a:ext cx="316050" cy="253510"/>
          </a:xfrm>
          <a:prstGeom prst="rect">
            <a:avLst/>
          </a:prstGeom>
          <a:noFill/>
          <a:ln>
            <a:noFill/>
          </a:ln>
        </p:spPr>
      </p:pic>
      <p:pic>
        <p:nvPicPr>
          <p:cNvPr id="979" name="Google Shape;979;p43"/>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8061086" y="2925974"/>
            <a:ext cx="355150" cy="217421"/>
          </a:xfrm>
          <a:prstGeom prst="rect">
            <a:avLst/>
          </a:prstGeom>
          <a:noFill/>
          <a:ln>
            <a:noFill/>
          </a:ln>
        </p:spPr>
      </p:pic>
      <p:pic>
        <p:nvPicPr>
          <p:cNvPr id="980" name="Google Shape;980;p43"/>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1800" y="980550"/>
            <a:ext cx="316050" cy="197522"/>
          </a:xfrm>
          <a:prstGeom prst="rect">
            <a:avLst/>
          </a:prstGeom>
          <a:noFill/>
          <a:ln>
            <a:noFill/>
          </a:ln>
        </p:spPr>
      </p:pic>
      <p:pic>
        <p:nvPicPr>
          <p:cNvPr id="981" name="Google Shape;981;p43"/>
          <p:cNvPicPr preferRelativeResize="0"/>
          <p:nvPr/>
        </p:nvPicPr>
        <p:blipFill rotWithShape="1">
          <a:blip r:embed="rId137" cstate="print">
            <a:alphaModFix/>
            <a:extLst>
              <a:ext uri="{28A0092B-C50C-407E-A947-70E740481C1C}">
                <a14:useLocalDpi xmlns:a14="http://schemas.microsoft.com/office/drawing/2010/main"/>
              </a:ext>
            </a:extLst>
          </a:blip>
          <a:srcRect/>
          <a:stretch/>
        </p:blipFill>
        <p:spPr>
          <a:xfrm>
            <a:off x="6304324" y="4187494"/>
            <a:ext cx="513600" cy="228433"/>
          </a:xfrm>
          <a:prstGeom prst="rect">
            <a:avLst/>
          </a:prstGeom>
          <a:noFill/>
          <a:ln>
            <a:noFill/>
          </a:ln>
        </p:spPr>
      </p:pic>
      <p:pic>
        <p:nvPicPr>
          <p:cNvPr id="982" name="Google Shape;982;p43"/>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3975865" y="3382907"/>
            <a:ext cx="663900" cy="208022"/>
          </a:xfrm>
          <a:prstGeom prst="rect">
            <a:avLst/>
          </a:prstGeom>
          <a:noFill/>
          <a:ln>
            <a:noFill/>
          </a:ln>
        </p:spPr>
      </p:pic>
      <p:pic>
        <p:nvPicPr>
          <p:cNvPr id="983" name="Google Shape;983;p43"/>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4436575" y="1731556"/>
            <a:ext cx="414900" cy="141050"/>
          </a:xfrm>
          <a:prstGeom prst="rect">
            <a:avLst/>
          </a:prstGeom>
          <a:noFill/>
          <a:ln>
            <a:noFill/>
          </a:ln>
        </p:spPr>
      </p:pic>
      <p:pic>
        <p:nvPicPr>
          <p:cNvPr id="984" name="Google Shape;984;p43"/>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915733" y="3817326"/>
            <a:ext cx="553200" cy="189932"/>
          </a:xfrm>
          <a:prstGeom prst="rect">
            <a:avLst/>
          </a:prstGeom>
          <a:noFill/>
          <a:ln>
            <a:noFill/>
          </a:ln>
        </p:spPr>
      </p:pic>
      <p:pic>
        <p:nvPicPr>
          <p:cNvPr id="985" name="Google Shape;985;p43"/>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1483360" y="3396199"/>
            <a:ext cx="504000" cy="181438"/>
          </a:xfrm>
          <a:prstGeom prst="rect">
            <a:avLst/>
          </a:prstGeom>
          <a:noFill/>
          <a:ln>
            <a:noFill/>
          </a:ln>
        </p:spPr>
      </p:pic>
      <p:pic>
        <p:nvPicPr>
          <p:cNvPr id="986" name="Google Shape;986;p43"/>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4343127" y="2958436"/>
            <a:ext cx="594175" cy="152499"/>
          </a:xfrm>
          <a:prstGeom prst="rect">
            <a:avLst/>
          </a:prstGeom>
          <a:noFill/>
          <a:ln>
            <a:noFill/>
          </a:ln>
        </p:spPr>
      </p:pic>
      <p:pic>
        <p:nvPicPr>
          <p:cNvPr id="987" name="Google Shape;987;p43"/>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3139859" y="2505946"/>
            <a:ext cx="471300" cy="185359"/>
          </a:xfrm>
          <a:prstGeom prst="rect">
            <a:avLst/>
          </a:prstGeom>
          <a:noFill/>
          <a:ln>
            <a:noFill/>
          </a:ln>
        </p:spPr>
      </p:pic>
      <p:pic>
        <p:nvPicPr>
          <p:cNvPr id="988" name="Google Shape;988;p43"/>
          <p:cNvPicPr preferRelativeResize="0"/>
          <p:nvPr/>
        </p:nvPicPr>
        <p:blipFill rotWithShape="1">
          <a:blip r:embed="rId144" cstate="print">
            <a:alphaModFix/>
            <a:extLst>
              <a:ext uri="{28A0092B-C50C-407E-A947-70E740481C1C}">
                <a14:useLocalDpi xmlns:a14="http://schemas.microsoft.com/office/drawing/2010/main"/>
              </a:ext>
            </a:extLst>
          </a:blip>
          <a:srcRect/>
          <a:stretch/>
        </p:blipFill>
        <p:spPr>
          <a:xfrm>
            <a:off x="1411220" y="4158310"/>
            <a:ext cx="213745" cy="286800"/>
          </a:xfrm>
          <a:prstGeom prst="rect">
            <a:avLst/>
          </a:prstGeom>
          <a:noFill/>
          <a:ln>
            <a:noFill/>
          </a:ln>
        </p:spPr>
      </p:pic>
      <p:pic>
        <p:nvPicPr>
          <p:cNvPr id="989" name="Google Shape;989;p43"/>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7171790" y="1012004"/>
            <a:ext cx="585300" cy="134614"/>
          </a:xfrm>
          <a:prstGeom prst="rect">
            <a:avLst/>
          </a:prstGeom>
          <a:noFill/>
          <a:ln>
            <a:noFill/>
          </a:ln>
        </p:spPr>
      </p:pic>
      <p:pic>
        <p:nvPicPr>
          <p:cNvPr id="990" name="Google Shape;990;p43"/>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4586404" y="4216510"/>
            <a:ext cx="663900" cy="170401"/>
          </a:xfrm>
          <a:prstGeom prst="rect">
            <a:avLst/>
          </a:prstGeom>
          <a:noFill/>
          <a:ln>
            <a:noFill/>
          </a:ln>
        </p:spPr>
      </p:pic>
      <p:pic>
        <p:nvPicPr>
          <p:cNvPr id="991" name="Google Shape;991;p43"/>
          <p:cNvPicPr preferRelativeResize="0"/>
          <p:nvPr/>
        </p:nvPicPr>
        <p:blipFill rotWithShape="1">
          <a:blip r:embed="rId147" cstate="print">
            <a:alphaModFix/>
            <a:extLst>
              <a:ext uri="{28A0092B-C50C-407E-A947-70E740481C1C}">
                <a14:useLocalDpi xmlns:a14="http://schemas.microsoft.com/office/drawing/2010/main"/>
              </a:ext>
            </a:extLst>
          </a:blip>
          <a:srcRect/>
          <a:stretch/>
        </p:blipFill>
        <p:spPr>
          <a:xfrm>
            <a:off x="6695040" y="4495136"/>
            <a:ext cx="277000" cy="260679"/>
          </a:xfrm>
          <a:prstGeom prst="rect">
            <a:avLst/>
          </a:prstGeom>
          <a:noFill/>
          <a:ln>
            <a:noFill/>
          </a:ln>
        </p:spPr>
      </p:pic>
      <p:pic>
        <p:nvPicPr>
          <p:cNvPr id="992" name="Google Shape;992;p43"/>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2269528" y="4256826"/>
            <a:ext cx="585300" cy="89769"/>
          </a:xfrm>
          <a:prstGeom prst="rect">
            <a:avLst/>
          </a:prstGeom>
          <a:noFill/>
          <a:ln>
            <a:noFill/>
          </a:ln>
        </p:spPr>
      </p:pic>
      <p:pic>
        <p:nvPicPr>
          <p:cNvPr id="993" name="Google Shape;993;p43"/>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3756387" y="4519151"/>
            <a:ext cx="585300" cy="212650"/>
          </a:xfrm>
          <a:prstGeom prst="rect">
            <a:avLst/>
          </a:prstGeom>
          <a:noFill/>
          <a:ln>
            <a:noFill/>
          </a:ln>
        </p:spPr>
      </p:pic>
      <p:pic>
        <p:nvPicPr>
          <p:cNvPr id="994" name="Google Shape;994;p43"/>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532266" y="3726212"/>
            <a:ext cx="548640" cy="372161"/>
          </a:xfrm>
          <a:prstGeom prst="rect">
            <a:avLst/>
          </a:prstGeom>
          <a:noFill/>
          <a:ln>
            <a:noFill/>
          </a:ln>
        </p:spPr>
      </p:pic>
      <p:pic>
        <p:nvPicPr>
          <p:cNvPr id="995" name="Google Shape;995;p43"/>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5653331" y="1394480"/>
            <a:ext cx="663900" cy="150457"/>
          </a:xfrm>
          <a:prstGeom prst="rect">
            <a:avLst/>
          </a:prstGeom>
          <a:noFill/>
          <a:ln>
            <a:noFill/>
          </a:ln>
        </p:spPr>
      </p:pic>
      <p:pic>
        <p:nvPicPr>
          <p:cNvPr id="996" name="Google Shape;996;p43"/>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2681166" y="3782157"/>
            <a:ext cx="513600" cy="260270"/>
          </a:xfrm>
          <a:prstGeom prst="rect">
            <a:avLst/>
          </a:prstGeom>
          <a:noFill/>
          <a:ln>
            <a:noFill/>
          </a:ln>
        </p:spPr>
      </p:pic>
      <p:pic>
        <p:nvPicPr>
          <p:cNvPr id="997" name="Google Shape;997;p43"/>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1202357" y="1392359"/>
            <a:ext cx="635750" cy="154699"/>
          </a:xfrm>
          <a:prstGeom prst="rect">
            <a:avLst/>
          </a:prstGeom>
          <a:noFill/>
          <a:ln>
            <a:noFill/>
          </a:ln>
        </p:spPr>
      </p:pic>
      <p:pic>
        <p:nvPicPr>
          <p:cNvPr id="998" name="Google Shape;998;p43"/>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5058968" y="1023069"/>
            <a:ext cx="553200" cy="112484"/>
          </a:xfrm>
          <a:prstGeom prst="rect">
            <a:avLst/>
          </a:prstGeom>
          <a:noFill/>
          <a:ln>
            <a:noFill/>
          </a:ln>
        </p:spPr>
      </p:pic>
      <p:pic>
        <p:nvPicPr>
          <p:cNvPr id="999" name="Google Shape;999;p43"/>
          <p:cNvPicPr preferRelativeResize="0"/>
          <p:nvPr/>
        </p:nvPicPr>
        <p:blipFill rotWithShape="1">
          <a:blip r:embed="rId155" cstate="print">
            <a:alphaModFix/>
            <a:extLst>
              <a:ext uri="{28A0092B-C50C-407E-A947-70E740481C1C}">
                <a14:useLocalDpi xmlns:a14="http://schemas.microsoft.com/office/drawing/2010/main"/>
              </a:ext>
            </a:extLst>
          </a:blip>
          <a:srcRect/>
          <a:stretch/>
        </p:blipFill>
        <p:spPr>
          <a:xfrm>
            <a:off x="6990247" y="1666170"/>
            <a:ext cx="316050" cy="271822"/>
          </a:xfrm>
          <a:prstGeom prst="rect">
            <a:avLst/>
          </a:prstGeom>
          <a:noFill/>
          <a:ln>
            <a:noFill/>
          </a:ln>
        </p:spPr>
      </p:pic>
      <p:pic>
        <p:nvPicPr>
          <p:cNvPr id="1000" name="Google Shape;1000;p43"/>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5073115" y="1364598"/>
            <a:ext cx="553200" cy="210220"/>
          </a:xfrm>
          <a:prstGeom prst="rect">
            <a:avLst/>
          </a:prstGeom>
          <a:noFill/>
          <a:ln>
            <a:noFill/>
          </a:ln>
        </p:spPr>
      </p:pic>
      <p:pic>
        <p:nvPicPr>
          <p:cNvPr id="1001" name="Google Shape;1001;p43"/>
          <p:cNvPicPr preferRelativeResize="0"/>
          <p:nvPr/>
        </p:nvPicPr>
        <p:blipFill rotWithShape="1">
          <a:blip r:embed="rId157" cstate="print">
            <a:alphaModFix/>
            <a:extLst>
              <a:ext uri="{28A0092B-C50C-407E-A947-70E740481C1C}">
                <a14:useLocalDpi xmlns:a14="http://schemas.microsoft.com/office/drawing/2010/main"/>
              </a:ext>
            </a:extLst>
          </a:blip>
          <a:srcRect/>
          <a:stretch/>
        </p:blipFill>
        <p:spPr>
          <a:xfrm>
            <a:off x="6726462" y="1424790"/>
            <a:ext cx="471325" cy="89837"/>
          </a:xfrm>
          <a:prstGeom prst="rect">
            <a:avLst/>
          </a:prstGeom>
          <a:noFill/>
          <a:ln>
            <a:noFill/>
          </a:ln>
        </p:spPr>
      </p:pic>
      <p:pic>
        <p:nvPicPr>
          <p:cNvPr id="1002" name="Google Shape;1002;p43"/>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3683373" y="2531320"/>
            <a:ext cx="553200" cy="134612"/>
          </a:xfrm>
          <a:prstGeom prst="rect">
            <a:avLst/>
          </a:prstGeom>
          <a:noFill/>
          <a:ln>
            <a:noFill/>
          </a:ln>
        </p:spPr>
      </p:pic>
      <p:pic>
        <p:nvPicPr>
          <p:cNvPr id="1003" name="Google Shape;1003;p43"/>
          <p:cNvPicPr preferRelativeResize="0"/>
          <p:nvPr/>
        </p:nvPicPr>
        <p:blipFill>
          <a:blip r:embed="rId159" cstate="print">
            <a:alphaModFix/>
            <a:extLst>
              <a:ext uri="{28A0092B-C50C-407E-A947-70E740481C1C}">
                <a14:useLocalDpi xmlns:a14="http://schemas.microsoft.com/office/drawing/2010/main"/>
              </a:ext>
            </a:extLst>
          </a:blip>
          <a:stretch>
            <a:fillRect/>
          </a:stretch>
        </p:blipFill>
        <p:spPr>
          <a:xfrm>
            <a:off x="4492899" y="1356302"/>
            <a:ext cx="553200" cy="226812"/>
          </a:xfrm>
          <a:prstGeom prst="rect">
            <a:avLst/>
          </a:prstGeom>
          <a:noFill/>
          <a:ln>
            <a:noFill/>
          </a:ln>
        </p:spPr>
      </p:pic>
      <p:pic>
        <p:nvPicPr>
          <p:cNvPr id="1004" name="Google Shape;1004;p43"/>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4262095" y="975623"/>
            <a:ext cx="471300" cy="207376"/>
          </a:xfrm>
          <a:prstGeom prst="rect">
            <a:avLst/>
          </a:prstGeom>
          <a:noFill/>
          <a:ln>
            <a:noFill/>
          </a:ln>
        </p:spPr>
      </p:pic>
      <p:pic>
        <p:nvPicPr>
          <p:cNvPr id="1005" name="Google Shape;1005;p43"/>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8375" y="1744893"/>
            <a:ext cx="471301" cy="114375"/>
          </a:xfrm>
          <a:prstGeom prst="rect">
            <a:avLst/>
          </a:prstGeom>
          <a:noFill/>
          <a:ln>
            <a:noFill/>
          </a:ln>
        </p:spPr>
      </p:pic>
      <p:pic>
        <p:nvPicPr>
          <p:cNvPr id="1006" name="Google Shape;1006;p43"/>
          <p:cNvPicPr preferRelativeResize="0"/>
          <p:nvPr/>
        </p:nvPicPr>
        <p:blipFill rotWithShape="1">
          <a:blip r:embed="rId162" cstate="print">
            <a:alphaModFix/>
            <a:extLst>
              <a:ext uri="{28A0092B-C50C-407E-A947-70E740481C1C}">
                <a14:useLocalDpi xmlns:a14="http://schemas.microsoft.com/office/drawing/2010/main"/>
              </a:ext>
            </a:extLst>
          </a:blip>
          <a:srcRect/>
          <a:stretch/>
        </p:blipFill>
        <p:spPr>
          <a:xfrm>
            <a:off x="8589550" y="1387623"/>
            <a:ext cx="513600" cy="164171"/>
          </a:xfrm>
          <a:prstGeom prst="rect">
            <a:avLst/>
          </a:prstGeom>
          <a:noFill/>
          <a:ln>
            <a:noFill/>
          </a:ln>
        </p:spPr>
      </p:pic>
      <p:pic>
        <p:nvPicPr>
          <p:cNvPr id="1007" name="Google Shape;1007;p43"/>
          <p:cNvPicPr preferRelativeResize="0"/>
          <p:nvPr/>
        </p:nvPicPr>
        <p:blipFill rotWithShape="1">
          <a:blip r:embed="rId163" cstate="print">
            <a:alphaModFix/>
            <a:extLst>
              <a:ext uri="{28A0092B-C50C-407E-A947-70E740481C1C}">
                <a14:useLocalDpi xmlns:a14="http://schemas.microsoft.com/office/drawing/2010/main"/>
              </a:ext>
            </a:extLst>
          </a:blip>
          <a:srcRect/>
          <a:stretch/>
        </p:blipFill>
        <p:spPr>
          <a:xfrm>
            <a:off x="6382978" y="1740480"/>
            <a:ext cx="548625" cy="123201"/>
          </a:xfrm>
          <a:prstGeom prst="rect">
            <a:avLst/>
          </a:prstGeom>
          <a:noFill/>
          <a:ln>
            <a:noFill/>
          </a:ln>
        </p:spPr>
      </p:pic>
      <p:pic>
        <p:nvPicPr>
          <p:cNvPr id="1008" name="Google Shape;1008;p43"/>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2909338" y="2083215"/>
            <a:ext cx="355201" cy="231069"/>
          </a:xfrm>
          <a:prstGeom prst="rect">
            <a:avLst/>
          </a:prstGeom>
          <a:noFill/>
          <a:ln>
            <a:noFill/>
          </a:ln>
        </p:spPr>
      </p:pic>
      <p:pic>
        <p:nvPicPr>
          <p:cNvPr id="1009" name="Google Shape;1009;p43"/>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608889" y="2471615"/>
            <a:ext cx="414900" cy="254021"/>
          </a:xfrm>
          <a:prstGeom prst="rect">
            <a:avLst/>
          </a:prstGeom>
          <a:noFill/>
          <a:ln>
            <a:noFill/>
          </a:ln>
        </p:spPr>
      </p:pic>
      <p:pic>
        <p:nvPicPr>
          <p:cNvPr id="1010" name="Google Shape;1010;p43"/>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1847754" y="2956307"/>
            <a:ext cx="548625" cy="156756"/>
          </a:xfrm>
          <a:prstGeom prst="rect">
            <a:avLst/>
          </a:prstGeom>
          <a:noFill/>
          <a:ln>
            <a:noFill/>
          </a:ln>
        </p:spPr>
      </p:pic>
      <p:pic>
        <p:nvPicPr>
          <p:cNvPr id="1011" name="Google Shape;1011;p43"/>
          <p:cNvPicPr preferRelativeResize="0"/>
          <p:nvPr/>
        </p:nvPicPr>
        <p:blipFill>
          <a:blip r:embed="rId167" cstate="print">
            <a:alphaModFix/>
            <a:extLst>
              <a:ext uri="{28A0092B-C50C-407E-A947-70E740481C1C}">
                <a14:useLocalDpi xmlns:a14="http://schemas.microsoft.com/office/drawing/2010/main"/>
              </a:ext>
            </a:extLst>
          </a:blip>
          <a:stretch>
            <a:fillRect/>
          </a:stretch>
        </p:blipFill>
        <p:spPr>
          <a:xfrm>
            <a:off x="8694875" y="987341"/>
            <a:ext cx="414900" cy="183940"/>
          </a:xfrm>
          <a:prstGeom prst="rect">
            <a:avLst/>
          </a:prstGeom>
          <a:noFill/>
          <a:ln>
            <a:noFill/>
          </a:ln>
        </p:spPr>
      </p:pic>
      <p:pic>
        <p:nvPicPr>
          <p:cNvPr id="1012" name="Google Shape;1012;p43"/>
          <p:cNvPicPr preferRelativeResize="0"/>
          <p:nvPr/>
        </p:nvPicPr>
        <p:blipFill rotWithShape="1">
          <a:blip r:embed="rId168" cstate="print">
            <a:alphaModFix/>
            <a:extLst>
              <a:ext uri="{28A0092B-C50C-407E-A947-70E740481C1C}">
                <a14:useLocalDpi xmlns:a14="http://schemas.microsoft.com/office/drawing/2010/main"/>
              </a:ext>
            </a:extLst>
          </a:blip>
          <a:srcRect/>
          <a:stretch/>
        </p:blipFill>
        <p:spPr>
          <a:xfrm>
            <a:off x="6147789" y="2876098"/>
            <a:ext cx="355200" cy="317175"/>
          </a:xfrm>
          <a:prstGeom prst="rect">
            <a:avLst/>
          </a:prstGeom>
          <a:noFill/>
          <a:ln>
            <a:noFill/>
          </a:ln>
        </p:spPr>
      </p:pic>
      <p:pic>
        <p:nvPicPr>
          <p:cNvPr id="1013" name="Google Shape;1013;p43"/>
          <p:cNvPicPr preferRelativeResize="0"/>
          <p:nvPr/>
        </p:nvPicPr>
        <p:blipFill>
          <a:blip r:embed="rId169" cstate="print">
            <a:alphaModFix/>
            <a:extLst>
              <a:ext uri="{28A0092B-C50C-407E-A947-70E740481C1C}">
                <a14:useLocalDpi xmlns:a14="http://schemas.microsoft.com/office/drawing/2010/main"/>
              </a:ext>
            </a:extLst>
          </a:blip>
          <a:stretch>
            <a:fillRect/>
          </a:stretch>
        </p:blipFill>
        <p:spPr>
          <a:xfrm>
            <a:off x="8159230" y="3350438"/>
            <a:ext cx="414900" cy="272961"/>
          </a:xfrm>
          <a:prstGeom prst="rect">
            <a:avLst/>
          </a:prstGeom>
          <a:noFill/>
          <a:ln>
            <a:noFill/>
          </a:ln>
        </p:spPr>
      </p:pic>
      <p:pic>
        <p:nvPicPr>
          <p:cNvPr id="1014" name="Google Shape;1014;p43"/>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6195317" y="1018962"/>
            <a:ext cx="548625" cy="120698"/>
          </a:xfrm>
          <a:prstGeom prst="rect">
            <a:avLst/>
          </a:prstGeom>
          <a:noFill/>
          <a:ln>
            <a:noFill/>
          </a:ln>
        </p:spPr>
      </p:pic>
      <p:pic>
        <p:nvPicPr>
          <p:cNvPr id="1015" name="Google Shape;1015;p43"/>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7424107" y="4541352"/>
            <a:ext cx="548625" cy="168248"/>
          </a:xfrm>
          <a:prstGeom prst="rect">
            <a:avLst/>
          </a:prstGeom>
          <a:noFill/>
          <a:ln>
            <a:noFill/>
          </a:ln>
        </p:spPr>
      </p:pic>
      <p:pic>
        <p:nvPicPr>
          <p:cNvPr id="1016" name="Google Shape;1016;p43"/>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37050" y="3406688"/>
            <a:ext cx="594300" cy="160461"/>
          </a:xfrm>
          <a:prstGeom prst="rect">
            <a:avLst/>
          </a:prstGeom>
          <a:noFill/>
          <a:ln>
            <a:noFill/>
          </a:ln>
        </p:spPr>
      </p:pic>
    </p:spTree>
    <p:extLst>
      <p:ext uri="{BB962C8B-B14F-4D97-AF65-F5344CB8AC3E}">
        <p14:creationId xmlns:p14="http://schemas.microsoft.com/office/powerpoint/2010/main" val="101978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13" name="Google Shape;113;p26"/>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14" name="Google Shape;114;p26"/>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lgn="l" rtl="0">
              <a:spcBef>
                <a:spcPts val="700"/>
              </a:spcBef>
              <a:spcAft>
                <a:spcPts val="0"/>
              </a:spcAft>
              <a:buClr>
                <a:schemeClr val="dk2"/>
              </a:buClr>
              <a:buSzPts val="1700"/>
              <a:buChar char="•"/>
            </a:pPr>
            <a:r>
              <a:rPr lang="en-US" sz="1700">
                <a:solidFill>
                  <a:schemeClr val="dk2"/>
                </a:solidFill>
                <a:latin typeface="Century Gothic"/>
                <a:ea typeface="Century Gothic"/>
                <a:cs typeface="Century Gothic"/>
                <a:sym typeface="Century Gothic"/>
              </a:rPr>
              <a:t>Platinum members: </a:t>
            </a:r>
            <a:endParaRPr sz="170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2"/>
              </a:solidFill>
            </a:endParaRPr>
          </a:p>
        </p:txBody>
      </p:sp>
      <p:sp>
        <p:nvSpPr>
          <p:cNvPr id="115" name="Google Shape;115;p26"/>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595959"/>
                </a:solidFill>
                <a:latin typeface="Century Gothic"/>
                <a:ea typeface="Century Gothic"/>
                <a:cs typeface="Century Gothic"/>
                <a:sym typeface="Century Gothic"/>
              </a:rPr>
              <a:t>Incubating</a:t>
            </a:r>
            <a:endParaRPr sz="1300" b="1"/>
          </a:p>
        </p:txBody>
      </p:sp>
      <p:cxnSp>
        <p:nvCxnSpPr>
          <p:cNvPr id="116" name="Google Shape;116;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18" name="Google Shape;118;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19" name="Google Shape;119;p26"/>
          <p:cNvGrpSpPr/>
          <p:nvPr/>
        </p:nvGrpSpPr>
        <p:grpSpPr>
          <a:xfrm>
            <a:off x="3751692" y="2647446"/>
            <a:ext cx="779700" cy="780588"/>
            <a:chOff x="6484238" y="2647446"/>
            <a:chExt cx="779700" cy="780588"/>
          </a:xfrm>
        </p:grpSpPr>
        <p:sp>
          <p:nvSpPr>
            <p:cNvPr id="120" name="Google Shape;120;p26"/>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121" name="Google Shape;121;p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22" name="Google Shape;122;p26"/>
          <p:cNvGrpSpPr/>
          <p:nvPr/>
        </p:nvGrpSpPr>
        <p:grpSpPr>
          <a:xfrm>
            <a:off x="5333741" y="2638109"/>
            <a:ext cx="740700" cy="772225"/>
            <a:chOff x="8347013" y="2638109"/>
            <a:chExt cx="740700" cy="772225"/>
          </a:xfrm>
        </p:grpSpPr>
        <p:pic>
          <p:nvPicPr>
            <p:cNvPr id="123" name="Google Shape;123;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24" name="Google Shape;124;p26"/>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grpSp>
        <p:nvGrpSpPr>
          <p:cNvPr id="125" name="Google Shape;125;p26"/>
          <p:cNvGrpSpPr/>
          <p:nvPr/>
        </p:nvGrpSpPr>
        <p:grpSpPr>
          <a:xfrm>
            <a:off x="-85937" y="2630208"/>
            <a:ext cx="1120200" cy="796867"/>
            <a:chOff x="-26975" y="2636258"/>
            <a:chExt cx="1120200" cy="796867"/>
          </a:xfrm>
        </p:grpSpPr>
        <p:sp>
          <p:nvSpPr>
            <p:cNvPr id="126" name="Google Shape;126;p26"/>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Service Discovery</a:t>
              </a:r>
              <a:endParaRPr sz="900"/>
            </a:p>
          </p:txBody>
        </p:sp>
        <p:pic>
          <p:nvPicPr>
            <p:cNvPr id="127" name="Google Shape;12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grpSp>
        <p:nvGrpSpPr>
          <p:cNvPr id="128" name="Google Shape;128;p26"/>
          <p:cNvGrpSpPr/>
          <p:nvPr/>
        </p:nvGrpSpPr>
        <p:grpSpPr>
          <a:xfrm>
            <a:off x="6038345" y="1709966"/>
            <a:ext cx="1007700" cy="1151160"/>
            <a:chOff x="8217250" y="1709966"/>
            <a:chExt cx="1007700" cy="1151160"/>
          </a:xfrm>
        </p:grpSpPr>
        <p:sp>
          <p:nvSpPr>
            <p:cNvPr id="129" name="Google Shape;129;p26"/>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130" name="Google Shape;130;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31" name="Google Shape;131;p26"/>
          <p:cNvGrpSpPr/>
          <p:nvPr/>
        </p:nvGrpSpPr>
        <p:grpSpPr>
          <a:xfrm>
            <a:off x="6900652" y="1772918"/>
            <a:ext cx="1126800" cy="964579"/>
            <a:chOff x="1667824" y="2636255"/>
            <a:chExt cx="1126800" cy="964579"/>
          </a:xfrm>
        </p:grpSpPr>
        <p:sp>
          <p:nvSpPr>
            <p:cNvPr id="132" name="Google Shape;132;p26"/>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Spec</a:t>
              </a:r>
              <a:endParaRPr sz="700"/>
            </a:p>
          </p:txBody>
        </p:sp>
        <p:pic>
          <p:nvPicPr>
            <p:cNvPr id="133" name="Google Shape;133;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34" name="Google Shape;134;p26"/>
          <p:cNvGrpSpPr/>
          <p:nvPr/>
        </p:nvGrpSpPr>
        <p:grpSpPr>
          <a:xfrm>
            <a:off x="7882059" y="1804638"/>
            <a:ext cx="691800" cy="874258"/>
            <a:chOff x="2871385" y="2650976"/>
            <a:chExt cx="691800" cy="874258"/>
          </a:xfrm>
        </p:grpSpPr>
        <p:sp>
          <p:nvSpPr>
            <p:cNvPr id="135" name="Google Shape;135;p26"/>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136" name="Google Shape;13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137" name="Google Shape;137;p26"/>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38" name="Google Shape;138;p26"/>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a:solidFill>
                  <a:srgbClr val="595959"/>
                </a:solidFill>
                <a:latin typeface="Century Gothic"/>
                <a:ea typeface="Century Gothic"/>
                <a:cs typeface="Century Gothic"/>
                <a:sym typeface="Century Gothic"/>
              </a:rPr>
              <a:t>Graduated</a:t>
            </a:r>
            <a:endParaRPr sz="1300" b="1"/>
          </a:p>
        </p:txBody>
      </p:sp>
      <p:grpSp>
        <p:nvGrpSpPr>
          <p:cNvPr id="139" name="Google Shape;139;p26"/>
          <p:cNvGrpSpPr/>
          <p:nvPr/>
        </p:nvGrpSpPr>
        <p:grpSpPr>
          <a:xfrm>
            <a:off x="4490667" y="2657989"/>
            <a:ext cx="883800" cy="943745"/>
            <a:chOff x="7256190" y="2657989"/>
            <a:chExt cx="883800" cy="943745"/>
          </a:xfrm>
        </p:grpSpPr>
        <p:pic>
          <p:nvPicPr>
            <p:cNvPr id="140" name="Google Shape;140;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41" name="Google Shape;141;p26"/>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142" name="Google Shape;142;p26"/>
          <p:cNvGrpSpPr/>
          <p:nvPr/>
        </p:nvGrpSpPr>
        <p:grpSpPr>
          <a:xfrm>
            <a:off x="5236038" y="1747073"/>
            <a:ext cx="947700" cy="863852"/>
            <a:chOff x="6234350" y="1747073"/>
            <a:chExt cx="947700" cy="863852"/>
          </a:xfrm>
        </p:grpSpPr>
        <p:sp>
          <p:nvSpPr>
            <p:cNvPr id="143" name="Google Shape;143;p26"/>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API</a:t>
              </a:r>
              <a:endParaRPr sz="700"/>
            </a:p>
          </p:txBody>
        </p:sp>
        <p:pic>
          <p:nvPicPr>
            <p:cNvPr id="144" name="Google Shape;144;p2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145" name="Google Shape;145;p26"/>
          <p:cNvGrpSpPr/>
          <p:nvPr/>
        </p:nvGrpSpPr>
        <p:grpSpPr>
          <a:xfrm>
            <a:off x="2745117" y="1804654"/>
            <a:ext cx="1126800" cy="904072"/>
            <a:chOff x="1650497" y="1804654"/>
            <a:chExt cx="1126800" cy="904072"/>
          </a:xfrm>
        </p:grpSpPr>
        <p:sp>
          <p:nvSpPr>
            <p:cNvPr id="146" name="Google Shape;146;p26"/>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147" name="Google Shape;147;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48" name="Google Shape;148;p26"/>
          <p:cNvGrpSpPr/>
          <p:nvPr/>
        </p:nvGrpSpPr>
        <p:grpSpPr>
          <a:xfrm>
            <a:off x="4373731" y="1778696"/>
            <a:ext cx="1007700" cy="929130"/>
            <a:chOff x="5366459" y="1778696"/>
            <a:chExt cx="1007700" cy="929130"/>
          </a:xfrm>
        </p:grpSpPr>
        <p:sp>
          <p:nvSpPr>
            <p:cNvPr id="149" name="Google Shape;149;p26"/>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150" name="Google Shape;15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151" name="Google Shape;151;p26"/>
          <p:cNvGrpSpPr/>
          <p:nvPr/>
        </p:nvGrpSpPr>
        <p:grpSpPr>
          <a:xfrm>
            <a:off x="2748417" y="2822508"/>
            <a:ext cx="1120200" cy="656226"/>
            <a:chOff x="5348263" y="2822508"/>
            <a:chExt cx="1120200" cy="656226"/>
          </a:xfrm>
        </p:grpSpPr>
        <p:sp>
          <p:nvSpPr>
            <p:cNvPr id="152" name="Google Shape;152;p26"/>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153" name="Google Shape;153;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54" name="Google Shape;154;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9428" y="3742036"/>
            <a:ext cx="822960" cy="502006"/>
          </a:xfrm>
          <a:prstGeom prst="rect">
            <a:avLst/>
          </a:prstGeom>
          <a:noFill/>
          <a:ln>
            <a:noFill/>
          </a:ln>
        </p:spPr>
      </p:pic>
      <p:pic>
        <p:nvPicPr>
          <p:cNvPr id="155" name="Google Shape;155;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900167" y="3742036"/>
            <a:ext cx="822960" cy="502006"/>
          </a:xfrm>
          <a:prstGeom prst="rect">
            <a:avLst/>
          </a:prstGeom>
          <a:noFill/>
          <a:ln>
            <a:noFill/>
          </a:ln>
        </p:spPr>
      </p:pic>
      <p:pic>
        <p:nvPicPr>
          <p:cNvPr id="156" name="Google Shape;156;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981294" y="3742036"/>
            <a:ext cx="822960" cy="502006"/>
          </a:xfrm>
          <a:prstGeom prst="rect">
            <a:avLst/>
          </a:prstGeom>
          <a:noFill/>
          <a:ln>
            <a:noFill/>
          </a:ln>
        </p:spPr>
      </p:pic>
      <p:pic>
        <p:nvPicPr>
          <p:cNvPr id="157" name="Google Shape;157;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062420" y="3742036"/>
            <a:ext cx="822960" cy="502006"/>
          </a:xfrm>
          <a:prstGeom prst="rect">
            <a:avLst/>
          </a:prstGeom>
          <a:noFill/>
          <a:ln>
            <a:noFill/>
          </a:ln>
        </p:spPr>
      </p:pic>
      <p:pic>
        <p:nvPicPr>
          <p:cNvPr id="158" name="Google Shape;158;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143547" y="3742036"/>
            <a:ext cx="822960" cy="502006"/>
          </a:xfrm>
          <a:prstGeom prst="rect">
            <a:avLst/>
          </a:prstGeom>
          <a:noFill/>
          <a:ln>
            <a:noFill/>
          </a:ln>
        </p:spPr>
      </p:pic>
      <p:pic>
        <p:nvPicPr>
          <p:cNvPr id="159" name="Google Shape;159;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7224673" y="3742036"/>
            <a:ext cx="822960" cy="502006"/>
          </a:xfrm>
          <a:prstGeom prst="rect">
            <a:avLst/>
          </a:prstGeom>
          <a:noFill/>
          <a:ln>
            <a:noFill/>
          </a:ln>
        </p:spPr>
      </p:pic>
      <p:pic>
        <p:nvPicPr>
          <p:cNvPr id="160" name="Google Shape;160;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05800" y="3742036"/>
            <a:ext cx="822960" cy="502006"/>
          </a:xfrm>
          <a:prstGeom prst="rect">
            <a:avLst/>
          </a:prstGeom>
          <a:noFill/>
          <a:ln>
            <a:noFill/>
          </a:ln>
        </p:spPr>
      </p:pic>
      <p:pic>
        <p:nvPicPr>
          <p:cNvPr id="161" name="Google Shape;161;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838" y="4322963"/>
            <a:ext cx="822960" cy="506437"/>
          </a:xfrm>
          <a:prstGeom prst="rect">
            <a:avLst/>
          </a:prstGeom>
          <a:noFill/>
          <a:ln>
            <a:noFill/>
          </a:ln>
        </p:spPr>
      </p:pic>
      <p:pic>
        <p:nvPicPr>
          <p:cNvPr id="162" name="Google Shape;162;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85333" y="4325178"/>
            <a:ext cx="822960" cy="502006"/>
          </a:xfrm>
          <a:prstGeom prst="rect">
            <a:avLst/>
          </a:prstGeom>
          <a:noFill/>
          <a:ln>
            <a:noFill/>
          </a:ln>
        </p:spPr>
      </p:pic>
      <p:pic>
        <p:nvPicPr>
          <p:cNvPr id="163" name="Google Shape;163;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116828" y="4325178"/>
            <a:ext cx="822960" cy="502006"/>
          </a:xfrm>
          <a:prstGeom prst="rect">
            <a:avLst/>
          </a:prstGeom>
          <a:noFill/>
          <a:ln>
            <a:noFill/>
          </a:ln>
        </p:spPr>
      </p:pic>
      <p:pic>
        <p:nvPicPr>
          <p:cNvPr id="164" name="Google Shape;164;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148323" y="4325178"/>
            <a:ext cx="822960" cy="502006"/>
          </a:xfrm>
          <a:prstGeom prst="rect">
            <a:avLst/>
          </a:prstGeom>
          <a:noFill/>
          <a:ln>
            <a:noFill/>
          </a:ln>
        </p:spPr>
      </p:pic>
      <p:pic>
        <p:nvPicPr>
          <p:cNvPr id="165" name="Google Shape;165;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79819" y="4325178"/>
            <a:ext cx="822960" cy="502006"/>
          </a:xfrm>
          <a:prstGeom prst="rect">
            <a:avLst/>
          </a:prstGeom>
          <a:noFill/>
          <a:ln>
            <a:noFill/>
          </a:ln>
        </p:spPr>
      </p:pic>
      <p:pic>
        <p:nvPicPr>
          <p:cNvPr id="166" name="Google Shape;166;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242809" y="4325178"/>
            <a:ext cx="822960" cy="502006"/>
          </a:xfrm>
          <a:prstGeom prst="rect">
            <a:avLst/>
          </a:prstGeom>
          <a:noFill/>
          <a:ln>
            <a:noFill/>
          </a:ln>
        </p:spPr>
      </p:pic>
      <p:pic>
        <p:nvPicPr>
          <p:cNvPr id="167" name="Google Shape;167;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74305" y="4325178"/>
            <a:ext cx="822960" cy="502006"/>
          </a:xfrm>
          <a:prstGeom prst="rect">
            <a:avLst/>
          </a:prstGeom>
          <a:noFill/>
          <a:ln>
            <a:noFill/>
          </a:ln>
        </p:spPr>
      </p:pic>
      <p:pic>
        <p:nvPicPr>
          <p:cNvPr id="168" name="Google Shape;168;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69" name="Google Shape;169;p26"/>
          <p:cNvGrpSpPr/>
          <p:nvPr/>
        </p:nvGrpSpPr>
        <p:grpSpPr>
          <a:xfrm>
            <a:off x="-70487" y="1744056"/>
            <a:ext cx="1089300" cy="807820"/>
            <a:chOff x="53850" y="1738207"/>
            <a:chExt cx="1089300" cy="807820"/>
          </a:xfrm>
        </p:grpSpPr>
        <p:sp>
          <p:nvSpPr>
            <p:cNvPr id="170" name="Google Shape;170;p26"/>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171" name="Google Shape;17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72" name="Google Shape;172;p26"/>
          <p:cNvGrpSpPr/>
          <p:nvPr/>
        </p:nvGrpSpPr>
        <p:grpSpPr>
          <a:xfrm>
            <a:off x="1900675" y="1744441"/>
            <a:ext cx="922500" cy="807050"/>
            <a:chOff x="117673" y="2588875"/>
            <a:chExt cx="922500" cy="807050"/>
          </a:xfrm>
        </p:grpSpPr>
        <p:sp>
          <p:nvSpPr>
            <p:cNvPr id="173" name="Google Shape;173;p26"/>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Service Proxy</a:t>
              </a:r>
              <a:endParaRPr sz="900">
                <a:solidFill>
                  <a:srgbClr val="606060"/>
                </a:solidFill>
                <a:highlight>
                  <a:srgbClr val="FFFFFF"/>
                </a:highlight>
              </a:endParaRPr>
            </a:p>
          </p:txBody>
        </p:sp>
        <p:pic>
          <p:nvPicPr>
            <p:cNvPr id="174" name="Google Shape;174;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175" name="Google Shape;175;p26"/>
          <p:cNvGrpSpPr/>
          <p:nvPr/>
        </p:nvGrpSpPr>
        <p:grpSpPr>
          <a:xfrm>
            <a:off x="965044" y="1748133"/>
            <a:ext cx="989400" cy="799666"/>
            <a:chOff x="1122850" y="1746361"/>
            <a:chExt cx="989400" cy="799666"/>
          </a:xfrm>
        </p:grpSpPr>
        <p:sp>
          <p:nvSpPr>
            <p:cNvPr id="176" name="Google Shape;176;p26"/>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177" name="Google Shape;177;p26"/>
            <p:cNvPicPr preferRelativeResize="0"/>
            <p:nvPr/>
          </p:nvPicPr>
          <p:blipFill>
            <a:blip r:embed="rId31">
              <a:alphaModFix/>
            </a:blip>
            <a:stretch>
              <a:fillRect/>
            </a:stretch>
          </p:blipFill>
          <p:spPr>
            <a:xfrm>
              <a:off x="1247214" y="1746361"/>
              <a:ext cx="740664" cy="638823"/>
            </a:xfrm>
            <a:prstGeom prst="rect">
              <a:avLst/>
            </a:prstGeom>
            <a:noFill/>
            <a:ln>
              <a:noFill/>
            </a:ln>
          </p:spPr>
        </p:pic>
      </p:grpSp>
      <p:grpSp>
        <p:nvGrpSpPr>
          <p:cNvPr id="178" name="Google Shape;178;p26"/>
          <p:cNvGrpSpPr/>
          <p:nvPr/>
        </p:nvGrpSpPr>
        <p:grpSpPr>
          <a:xfrm>
            <a:off x="6033716" y="2636250"/>
            <a:ext cx="599100" cy="783375"/>
            <a:chOff x="8469225" y="2636250"/>
            <a:chExt cx="599100" cy="783375"/>
          </a:xfrm>
        </p:grpSpPr>
        <p:pic>
          <p:nvPicPr>
            <p:cNvPr id="179" name="Google Shape;179;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80" name="Google Shape;180;p26"/>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grpSp>
        <p:nvGrpSpPr>
          <p:cNvPr id="181" name="Google Shape;181;p26"/>
          <p:cNvGrpSpPr/>
          <p:nvPr/>
        </p:nvGrpSpPr>
        <p:grpSpPr>
          <a:xfrm>
            <a:off x="8428466" y="1762240"/>
            <a:ext cx="718800" cy="809457"/>
            <a:chOff x="3103242" y="2663577"/>
            <a:chExt cx="718800" cy="809457"/>
          </a:xfrm>
        </p:grpSpPr>
        <p:sp>
          <p:nvSpPr>
            <p:cNvPr id="182" name="Google Shape;182;p26"/>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pic>
          <p:nvPicPr>
            <p:cNvPr id="183" name="Google Shape;183;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84" name="Google Shape;184;p26"/>
          <p:cNvGrpSpPr/>
          <p:nvPr/>
        </p:nvGrpSpPr>
        <p:grpSpPr>
          <a:xfrm>
            <a:off x="6592091" y="2687125"/>
            <a:ext cx="691800" cy="732500"/>
            <a:chOff x="8393025" y="2687125"/>
            <a:chExt cx="691800" cy="732500"/>
          </a:xfrm>
        </p:grpSpPr>
        <p:pic>
          <p:nvPicPr>
            <p:cNvPr id="185" name="Google Shape;185;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86" name="Google Shape;186;p26"/>
            <p:cNvSpPr txBox="1"/>
            <p:nvPr/>
          </p:nvSpPr>
          <p:spPr>
            <a:xfrm>
              <a:off x="8393025" y="3183525"/>
              <a:ext cx="6918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Key/Value Store</a:t>
              </a:r>
              <a:endParaRPr sz="700"/>
            </a:p>
          </p:txBody>
        </p:sp>
      </p:grpSp>
      <p:grpSp>
        <p:nvGrpSpPr>
          <p:cNvPr id="187" name="Google Shape;187;p26"/>
          <p:cNvGrpSpPr/>
          <p:nvPr/>
        </p:nvGrpSpPr>
        <p:grpSpPr>
          <a:xfrm>
            <a:off x="7243166" y="2617292"/>
            <a:ext cx="617700" cy="941133"/>
            <a:chOff x="7828333" y="2617292"/>
            <a:chExt cx="617700" cy="941133"/>
          </a:xfrm>
        </p:grpSpPr>
        <p:pic>
          <p:nvPicPr>
            <p:cNvPr id="188" name="Google Shape;188;p26"/>
            <p:cNvPicPr preferRelativeResize="0"/>
            <p:nvPr/>
          </p:nvPicPr>
          <p:blipFill>
            <a:blip r:embed="rId35">
              <a:alphaModFix/>
            </a:blip>
            <a:stretch>
              <a:fillRect/>
            </a:stretch>
          </p:blipFill>
          <p:spPr>
            <a:xfrm>
              <a:off x="7828333" y="2617292"/>
              <a:ext cx="617700" cy="548208"/>
            </a:xfrm>
            <a:prstGeom prst="rect">
              <a:avLst/>
            </a:prstGeom>
            <a:noFill/>
            <a:ln>
              <a:noFill/>
            </a:ln>
          </p:spPr>
        </p:pic>
        <p:sp>
          <p:nvSpPr>
            <p:cNvPr id="189" name="Google Shape;189;p26"/>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grpSp>
        <p:nvGrpSpPr>
          <p:cNvPr id="190" name="Google Shape;190;p26"/>
          <p:cNvGrpSpPr/>
          <p:nvPr/>
        </p:nvGrpSpPr>
        <p:grpSpPr>
          <a:xfrm>
            <a:off x="7896341" y="2640400"/>
            <a:ext cx="599100" cy="918025"/>
            <a:chOff x="8536772" y="2640400"/>
            <a:chExt cx="599100" cy="918025"/>
          </a:xfrm>
        </p:grpSpPr>
        <p:pic>
          <p:nvPicPr>
            <p:cNvPr id="191" name="Google Shape;191;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92" name="Google Shape;192;p26"/>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rPr>
                <a:t>Container Runtime</a:t>
              </a:r>
              <a:endParaRPr sz="700"/>
            </a:p>
          </p:txBody>
        </p:sp>
      </p:grpSp>
      <p:grpSp>
        <p:nvGrpSpPr>
          <p:cNvPr id="193" name="Google Shape;193;p26"/>
          <p:cNvGrpSpPr/>
          <p:nvPr/>
        </p:nvGrpSpPr>
        <p:grpSpPr>
          <a:xfrm>
            <a:off x="870994" y="2685074"/>
            <a:ext cx="1246500" cy="748051"/>
            <a:chOff x="887425" y="2685074"/>
            <a:chExt cx="1246500" cy="748051"/>
          </a:xfrm>
        </p:grpSpPr>
        <p:pic>
          <p:nvPicPr>
            <p:cNvPr id="194" name="Google Shape;194;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195" name="Google Shape;195;p26"/>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rPr>
                <a:t>Container Runtime</a:t>
              </a:r>
              <a:endParaRPr sz="900"/>
            </a:p>
          </p:txBody>
        </p:sp>
      </p:grpSp>
      <p:grpSp>
        <p:nvGrpSpPr>
          <p:cNvPr id="196" name="Google Shape;196;p26"/>
          <p:cNvGrpSpPr/>
          <p:nvPr/>
        </p:nvGrpSpPr>
        <p:grpSpPr>
          <a:xfrm>
            <a:off x="1801825" y="2593540"/>
            <a:ext cx="1120200" cy="839585"/>
            <a:chOff x="1878025" y="2593540"/>
            <a:chExt cx="1120200" cy="839585"/>
          </a:xfrm>
        </p:grpSpPr>
        <p:pic>
          <p:nvPicPr>
            <p:cNvPr id="197" name="Google Shape;197;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198" name="Google Shape;198;p26"/>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606060"/>
                  </a:solidFill>
                </a:rPr>
                <a:t>Logging</a:t>
              </a:r>
              <a:endParaRPr sz="900"/>
            </a:p>
          </p:txBody>
        </p:sp>
      </p:grpSp>
      <p:grpSp>
        <p:nvGrpSpPr>
          <p:cNvPr id="199" name="Google Shape;199;p26"/>
          <p:cNvGrpSpPr/>
          <p:nvPr/>
        </p:nvGrpSpPr>
        <p:grpSpPr>
          <a:xfrm>
            <a:off x="3726524" y="1927400"/>
            <a:ext cx="792600" cy="803526"/>
            <a:chOff x="3999150" y="1927400"/>
            <a:chExt cx="792600" cy="803526"/>
          </a:xfrm>
        </p:grpSpPr>
        <p:sp>
          <p:nvSpPr>
            <p:cNvPr id="200" name="Google Shape;200;p26"/>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201" name="Google Shape;201;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02" name="Google Shape;20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211314" y="4331800"/>
            <a:ext cx="822960" cy="504775"/>
          </a:xfrm>
          <a:prstGeom prst="rect">
            <a:avLst/>
          </a:prstGeom>
          <a:noFill/>
          <a:ln>
            <a:noFill/>
          </a:ln>
        </p:spPr>
      </p:pic>
      <p:pic>
        <p:nvPicPr>
          <p:cNvPr id="203" name="Google Shape;203;p2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9373" y="3894433"/>
            <a:ext cx="811888" cy="161175"/>
          </a:xfrm>
          <a:prstGeom prst="rect">
            <a:avLst/>
          </a:prstGeom>
          <a:noFill/>
          <a:ln>
            <a:noFill/>
          </a:ln>
        </p:spPr>
      </p:pic>
      <p:grpSp>
        <p:nvGrpSpPr>
          <p:cNvPr id="204" name="Google Shape;204;p26"/>
          <p:cNvGrpSpPr/>
          <p:nvPr/>
        </p:nvGrpSpPr>
        <p:grpSpPr>
          <a:xfrm>
            <a:off x="8454716" y="2678900"/>
            <a:ext cx="666300" cy="846125"/>
            <a:chOff x="8454716" y="2678900"/>
            <a:chExt cx="666300" cy="846125"/>
          </a:xfrm>
        </p:grpSpPr>
        <p:sp>
          <p:nvSpPr>
            <p:cNvPr id="205" name="Google Shape;205;p26"/>
            <p:cNvSpPr txBox="1"/>
            <p:nvPr/>
          </p:nvSpPr>
          <p:spPr>
            <a:xfrm>
              <a:off x="8454716" y="31491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Key/Value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Store</a:t>
              </a:r>
              <a:endParaRPr sz="700">
                <a:solidFill>
                  <a:srgbClr val="606060"/>
                </a:solidFill>
                <a:highlight>
                  <a:srgbClr val="FFFFFF"/>
                </a:highlight>
              </a:endParaRPr>
            </a:p>
          </p:txBody>
        </p:sp>
        <p:pic>
          <p:nvPicPr>
            <p:cNvPr id="206" name="Google Shape;20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534653" y="2678900"/>
              <a:ext cx="506425" cy="506425"/>
            </a:xfrm>
            <a:prstGeom prst="rect">
              <a:avLst/>
            </a:prstGeom>
            <a:noFill/>
            <a:ln>
              <a:noFill/>
            </a:ln>
          </p:spPr>
        </p:pic>
      </p:grpSp>
      <p:pic>
        <p:nvPicPr>
          <p:cNvPr id="207" name="Google Shape;207;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210555" y="3742037"/>
            <a:ext cx="431446" cy="501999"/>
          </a:xfrm>
          <a:prstGeom prst="rect">
            <a:avLst/>
          </a:prstGeom>
          <a:noFill/>
          <a:ln>
            <a:noFill/>
          </a:ln>
        </p:spPr>
      </p:pic>
    </p:spTree>
    <p:extLst>
      <p:ext uri="{BB962C8B-B14F-4D97-AF65-F5344CB8AC3E}">
        <p14:creationId xmlns:p14="http://schemas.microsoft.com/office/powerpoint/2010/main" val="5752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2" name="Shape 469"/>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l="-1705"/>
          <a:stretch/>
        </p:blipFill>
        <p:spPr>
          <a:xfrm>
            <a:off x="4774510" y="1056603"/>
            <a:ext cx="914400" cy="500958"/>
          </a:xfrm>
          <a:prstGeom prst="rect">
            <a:avLst/>
          </a:prstGeom>
          <a:noFill/>
          <a:ln>
            <a:noFill/>
          </a:ln>
        </p:spPr>
      </p:pic>
      <p:pic>
        <p:nvPicPr>
          <p:cNvPr id="47" name="Shape 605"/>
          <p:cNvPicPr preferRelativeResize="0">
            <a:picLocks noChangeAspect="1"/>
          </p:cNvPicPr>
          <p:nvPr/>
        </p:nvPicPr>
        <p:blipFill rotWithShape="1">
          <a:blip r:embed="rId4" cstate="print">
            <a:alphaModFix/>
            <a:extLst>
              <a:ext uri="{28A0092B-C50C-407E-A947-70E740481C1C}">
                <a14:useLocalDpi xmlns:a14="http://schemas.microsoft.com/office/drawing/2010/main"/>
              </a:ext>
            </a:extLst>
          </a:blip>
          <a:srcRect t="-8774" b="-12247"/>
          <a:stretch/>
        </p:blipFill>
        <p:spPr>
          <a:xfrm>
            <a:off x="1297681" y="3444152"/>
            <a:ext cx="609000" cy="578966"/>
          </a:xfrm>
          <a:prstGeom prst="rect">
            <a:avLst/>
          </a:prstGeom>
          <a:noFill/>
          <a:ln>
            <a:noFill/>
          </a:ln>
        </p:spPr>
      </p:pic>
      <p:pic>
        <p:nvPicPr>
          <p:cNvPr id="53" name="Shape 566"/>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336963" y="3602770"/>
            <a:ext cx="663900" cy="406642"/>
          </a:xfrm>
          <a:prstGeom prst="rect">
            <a:avLst/>
          </a:prstGeom>
          <a:noFill/>
          <a:ln>
            <a:noFill/>
          </a:ln>
        </p:spPr>
      </p:pic>
      <p:pic>
        <p:nvPicPr>
          <p:cNvPr id="54" name="Shape 568"/>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45" name="Google Shape;1024;p100"/>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2971758" y="3152186"/>
            <a:ext cx="635999" cy="195286"/>
          </a:xfrm>
          <a:prstGeom prst="rect">
            <a:avLst/>
          </a:prstGeom>
          <a:noFill/>
          <a:ln>
            <a:noFill/>
          </a:ln>
        </p:spPr>
      </p:pic>
      <p:pic>
        <p:nvPicPr>
          <p:cNvPr id="61" name="Google Shape;1126;p101"/>
          <p:cNvPicPr preferRelativeResize="0">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312846" y="4101906"/>
            <a:ext cx="777900" cy="383759"/>
          </a:xfrm>
          <a:prstGeom prst="rect">
            <a:avLst/>
          </a:prstGeom>
          <a:noFill/>
          <a:ln>
            <a:noFill/>
          </a:ln>
        </p:spPr>
      </p:pic>
      <p:pic>
        <p:nvPicPr>
          <p:cNvPr id="66" name="Google Shape;1021;p100"/>
          <p:cNvPicPr preferRelativeResize="0">
            <a:picLocks noChangeAspect="1"/>
          </p:cNvPicPr>
          <p:nvPr/>
        </p:nvPicPr>
        <p:blipFill rotWithShape="1">
          <a:blip r:embed="rId9" cstate="print">
            <a:alphaModFix/>
            <a:extLst>
              <a:ext uri="{28A0092B-C50C-407E-A947-70E740481C1C}">
                <a14:useLocalDpi xmlns:a14="http://schemas.microsoft.com/office/drawing/2010/main"/>
              </a:ext>
            </a:extLst>
          </a:blip>
          <a:srcRect/>
          <a:stretch/>
        </p:blipFill>
        <p:spPr>
          <a:xfrm>
            <a:off x="5545783" y="2401776"/>
            <a:ext cx="485700" cy="523210"/>
          </a:xfrm>
          <a:prstGeom prst="rect">
            <a:avLst/>
          </a:prstGeom>
          <a:noFill/>
          <a:ln>
            <a:noFill/>
          </a:ln>
        </p:spPr>
      </p:pic>
      <p:pic>
        <p:nvPicPr>
          <p:cNvPr id="7" name="图片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4641175" y="4200984"/>
            <a:ext cx="777240" cy="130162"/>
          </a:xfrm>
          <a:prstGeom prst="rect">
            <a:avLst/>
          </a:prstGeom>
          <a:noFill/>
          <a:ln>
            <a:noFill/>
          </a:ln>
        </p:spPr>
      </p:pic>
      <p:pic>
        <p:nvPicPr>
          <p:cNvPr id="58" name="Google Shape;1162;p103"/>
          <p:cNvPicPr preferRelativeResize="0">
            <a:picLocks noChangeAspect="1"/>
          </p:cNvPicPr>
          <p:nvPr/>
        </p:nvPicPr>
        <p:blipFill>
          <a:blip r:embed="rId12" cstate="print">
            <a:alphaModFix/>
            <a:extLst>
              <a:ext uri="{28A0092B-C50C-407E-A947-70E740481C1C}">
                <a14:useLocalDpi xmlns:a14="http://schemas.microsoft.com/office/drawing/2010/main"/>
              </a:ext>
            </a:extLst>
          </a:blip>
          <a:stretch>
            <a:fillRect/>
          </a:stretch>
        </p:blipFill>
        <p:spPr>
          <a:xfrm>
            <a:off x="5554898" y="3508332"/>
            <a:ext cx="594150" cy="441368"/>
          </a:xfrm>
          <a:prstGeom prst="rect">
            <a:avLst/>
          </a:prstGeom>
          <a:noFill/>
          <a:ln>
            <a:noFill/>
          </a:ln>
        </p:spPr>
      </p:pic>
      <p:pic>
        <p:nvPicPr>
          <p:cNvPr id="64" name="Google Shape;1002;p102"/>
          <p:cNvPicPr preferRelativeResize="0">
            <a:picLocks noChangeAspect="1"/>
          </p:cNvPicPr>
          <p:nvPr/>
        </p:nvPicPr>
        <p:blipFill>
          <a:blip r:embed="rId13" cstate="print">
            <a:alphaModFix/>
            <a:extLst>
              <a:ext uri="{28A0092B-C50C-407E-A947-70E740481C1C}">
                <a14:useLocalDpi xmlns:a14="http://schemas.microsoft.com/office/drawing/2010/main"/>
              </a:ext>
            </a:extLst>
          </a:blip>
          <a:stretch>
            <a:fillRect/>
          </a:stretch>
        </p:blipFill>
        <p:spPr>
          <a:xfrm>
            <a:off x="4697901" y="2965185"/>
            <a:ext cx="446801" cy="446800"/>
          </a:xfrm>
          <a:prstGeom prst="rect">
            <a:avLst/>
          </a:prstGeom>
          <a:noFill/>
          <a:ln>
            <a:noFill/>
          </a:ln>
        </p:spPr>
      </p:pic>
      <p:pic>
        <p:nvPicPr>
          <p:cNvPr id="65" name="Google Shape;1040;p102"/>
          <p:cNvPicPr preferRelativeResize="0">
            <a:picLocks noChangeAspect="1"/>
          </p:cNvPicPr>
          <p:nvPr/>
        </p:nvPicPr>
        <p:blipFill rotWithShape="1">
          <a:blip r:embed="rId14" cstate="print">
            <a:alphaModFix/>
            <a:extLst>
              <a:ext uri="{28A0092B-C50C-407E-A947-70E740481C1C}">
                <a14:useLocalDpi xmlns:a14="http://schemas.microsoft.com/office/drawing/2010/main"/>
              </a:ext>
            </a:extLst>
          </a:blip>
          <a:srcRect/>
          <a:stretch/>
        </p:blipFill>
        <p:spPr>
          <a:xfrm>
            <a:off x="4641175" y="2405544"/>
            <a:ext cx="617434" cy="562635"/>
          </a:xfrm>
          <a:prstGeom prst="rect">
            <a:avLst/>
          </a:prstGeom>
          <a:noFill/>
          <a:ln>
            <a:noFill/>
          </a:ln>
        </p:spPr>
      </p:pic>
      <p:pic>
        <p:nvPicPr>
          <p:cNvPr id="68" name="Google Shape;1065;p102"/>
          <p:cNvPicPr preferRelativeResize="0">
            <a:picLocks noChangeAspect="1"/>
          </p:cNvPicPr>
          <p:nvPr/>
        </p:nvPicPr>
        <p:blipFill rotWithShape="1">
          <a:blip r:embed="rId15" cstate="print">
            <a:alphaModFix/>
            <a:extLst>
              <a:ext uri="{28A0092B-C50C-407E-A947-70E740481C1C}">
                <a14:useLocalDpi xmlns:a14="http://schemas.microsoft.com/office/drawing/2010/main"/>
              </a:ext>
            </a:extLst>
          </a:blip>
          <a:srcRect/>
          <a:stretch/>
        </p:blipFill>
        <p:spPr>
          <a:xfrm>
            <a:off x="250305" y="3103755"/>
            <a:ext cx="819075" cy="279748"/>
          </a:xfrm>
          <a:prstGeom prst="rect">
            <a:avLst/>
          </a:prstGeom>
          <a:noFill/>
          <a:ln>
            <a:noFill/>
          </a:ln>
        </p:spPr>
      </p:pic>
      <p:pic>
        <p:nvPicPr>
          <p:cNvPr id="48" name="Google Shape;1178;p103"/>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294604" y="4544482"/>
            <a:ext cx="780787" cy="333420"/>
          </a:xfrm>
          <a:prstGeom prst="rect">
            <a:avLst/>
          </a:prstGeom>
          <a:noFill/>
          <a:ln>
            <a:noFill/>
          </a:ln>
        </p:spPr>
      </p:pic>
      <p:pic>
        <p:nvPicPr>
          <p:cNvPr id="60" name="Google Shape;1035;p102"/>
          <p:cNvPicPr preferRelativeResize="0">
            <a:picLocks noChangeAspect="1"/>
          </p:cNvPicPr>
          <p:nvPr/>
        </p:nvPicPr>
        <p:blipFill>
          <a:blip r:embed="rId17" cstate="print">
            <a:alphaModFix/>
            <a:extLst>
              <a:ext uri="{28A0092B-C50C-407E-A947-70E740481C1C}">
                <a14:useLocalDpi xmlns:a14="http://schemas.microsoft.com/office/drawing/2010/main"/>
              </a:ext>
            </a:extLst>
          </a:blip>
          <a:stretch>
            <a:fillRect/>
          </a:stretch>
        </p:blipFill>
        <p:spPr>
          <a:xfrm>
            <a:off x="2054202" y="3128251"/>
            <a:ext cx="819071" cy="216987"/>
          </a:xfrm>
          <a:prstGeom prst="rect">
            <a:avLst/>
          </a:prstGeom>
          <a:noFill/>
          <a:ln>
            <a:noFill/>
          </a:ln>
        </p:spPr>
      </p:pic>
      <p:pic>
        <p:nvPicPr>
          <p:cNvPr id="62" name="Google Shape;1169;p103"/>
          <p:cNvPicPr preferRelativeResize="0">
            <a:picLocks noChangeAspect="1"/>
          </p:cNvPicPr>
          <p:nvPr/>
        </p:nvPicPr>
        <p:blipFill rotWithShape="1">
          <a:blip r:embed="rId18" cstate="print">
            <a:alphaModFix/>
            <a:extLst>
              <a:ext uri="{28A0092B-C50C-407E-A947-70E740481C1C}">
                <a14:useLocalDpi xmlns:a14="http://schemas.microsoft.com/office/drawing/2010/main"/>
              </a:ext>
            </a:extLst>
          </a:blip>
          <a:srcRect/>
          <a:stretch/>
        </p:blipFill>
        <p:spPr>
          <a:xfrm>
            <a:off x="2142389" y="4168582"/>
            <a:ext cx="704700" cy="194967"/>
          </a:xfrm>
          <a:prstGeom prst="rect">
            <a:avLst/>
          </a:prstGeom>
          <a:noFill/>
          <a:ln>
            <a:noFill/>
          </a:ln>
        </p:spPr>
      </p:pic>
      <p:pic>
        <p:nvPicPr>
          <p:cNvPr id="78" name="图片 7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339221" y="2977650"/>
            <a:ext cx="751186" cy="460727"/>
          </a:xfrm>
          <a:prstGeom prst="rect">
            <a:avLst/>
          </a:prstGeom>
        </p:spPr>
      </p:pic>
      <p:pic>
        <p:nvPicPr>
          <p:cNvPr id="81" name="Google Shape;1116;p101"/>
          <p:cNvPicPr preferRelativeResize="0">
            <a:picLocks noChangeAspect="1"/>
          </p:cNvPicPr>
          <p:nvPr/>
        </p:nvPicPr>
        <p:blipFill>
          <a:blip r:embed="rId20" cstate="print">
            <a:alphaModFix/>
            <a:extLst>
              <a:ext uri="{28A0092B-C50C-407E-A947-70E740481C1C}">
                <a14:useLocalDpi xmlns:a14="http://schemas.microsoft.com/office/drawing/2010/main"/>
              </a:ext>
            </a:extLst>
          </a:blip>
          <a:stretch>
            <a:fillRect/>
          </a:stretch>
        </p:blipFill>
        <p:spPr>
          <a:xfrm>
            <a:off x="6509936" y="4019850"/>
            <a:ext cx="513600" cy="394122"/>
          </a:xfrm>
          <a:prstGeom prst="rect">
            <a:avLst/>
          </a:prstGeom>
          <a:noFill/>
          <a:ln>
            <a:noFill/>
          </a:ln>
        </p:spPr>
      </p:pic>
      <p:pic>
        <p:nvPicPr>
          <p:cNvPr id="86" name="Google Shape;1188;p103"/>
          <p:cNvPicPr preferRelativeResize="0">
            <a:picLocks noChangeAspect="1"/>
          </p:cNvPicPr>
          <p:nvPr/>
        </p:nvPicPr>
        <p:blipFill>
          <a:blip r:embed="rId21" cstate="print">
            <a:alphaModFix/>
            <a:extLst>
              <a:ext uri="{28A0092B-C50C-407E-A947-70E740481C1C}">
                <a14:useLocalDpi xmlns:a14="http://schemas.microsoft.com/office/drawing/2010/main"/>
              </a:ext>
            </a:extLst>
          </a:blip>
          <a:stretch>
            <a:fillRect/>
          </a:stretch>
        </p:blipFill>
        <p:spPr>
          <a:xfrm>
            <a:off x="6620815" y="3493727"/>
            <a:ext cx="372125" cy="417547"/>
          </a:xfrm>
          <a:prstGeom prst="rect">
            <a:avLst/>
          </a:prstGeom>
          <a:noFill/>
          <a:ln>
            <a:noFill/>
          </a:ln>
        </p:spPr>
      </p:pic>
      <p:pic>
        <p:nvPicPr>
          <p:cNvPr id="12" name="图片 11"/>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2943547" y="3604742"/>
            <a:ext cx="772707" cy="381202"/>
          </a:xfrm>
          <a:prstGeom prst="rect">
            <a:avLst/>
          </a:prstGeom>
        </p:spPr>
      </p:pic>
      <p:pic>
        <p:nvPicPr>
          <p:cNvPr id="69" name="Google Shape;1191;p138"/>
          <p:cNvPicPr preferRelativeResize="0">
            <a:picLocks noChangeAspect="1"/>
          </p:cNvPicPr>
          <p:nvPr/>
        </p:nvPicPr>
        <p:blipFill>
          <a:blip r:embed="rId23">
            <a:alphaModFix/>
          </a:blip>
          <a:stretch>
            <a:fillRect/>
          </a:stretch>
        </p:blipFill>
        <p:spPr>
          <a:xfrm>
            <a:off x="7441181" y="1752178"/>
            <a:ext cx="569037" cy="255337"/>
          </a:xfrm>
          <a:prstGeom prst="rect">
            <a:avLst/>
          </a:prstGeom>
          <a:noFill/>
          <a:ln>
            <a:noFill/>
          </a:ln>
        </p:spPr>
      </p:pic>
      <p:pic>
        <p:nvPicPr>
          <p:cNvPr id="71" name="Google Shape;1297;p139"/>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2948797" y="2606912"/>
            <a:ext cx="636000" cy="288004"/>
          </a:xfrm>
          <a:prstGeom prst="rect">
            <a:avLst/>
          </a:prstGeom>
          <a:noFill/>
          <a:ln>
            <a:noFill/>
          </a:ln>
        </p:spPr>
      </p:pic>
      <p:pic>
        <p:nvPicPr>
          <p:cNvPr id="73" name="Google Shape;1252;p139"/>
          <p:cNvPicPr preferRelativeResize="0">
            <a:picLocks noChangeAspect="1"/>
          </p:cNvPicPr>
          <p:nvPr/>
        </p:nvPicPr>
        <p:blipFill>
          <a:blip r:embed="rId25" cstate="print">
            <a:alphaModFix/>
            <a:extLst>
              <a:ext uri="{28A0092B-C50C-407E-A947-70E740481C1C}">
                <a14:useLocalDpi xmlns:a14="http://schemas.microsoft.com/office/drawing/2010/main"/>
              </a:ext>
            </a:extLst>
          </a:blip>
          <a:stretch>
            <a:fillRect/>
          </a:stretch>
        </p:blipFill>
        <p:spPr>
          <a:xfrm>
            <a:off x="3874352" y="3082002"/>
            <a:ext cx="636000" cy="241676"/>
          </a:xfrm>
          <a:prstGeom prst="rect">
            <a:avLst/>
          </a:prstGeom>
          <a:noFill/>
          <a:ln>
            <a:noFill/>
          </a:ln>
        </p:spPr>
      </p:pic>
      <p:pic>
        <p:nvPicPr>
          <p:cNvPr id="74" name="Google Shape;1358;p140"/>
          <p:cNvPicPr preferRelativeResize="0">
            <a:picLocks noChangeAspect="1"/>
          </p:cNvPicPr>
          <p:nvPr/>
        </p:nvPicPr>
        <p:blipFill rotWithShape="1">
          <a:blip r:embed="rId26" cstate="print">
            <a:alphaModFix/>
            <a:extLst>
              <a:ext uri="{28A0092B-C50C-407E-A947-70E740481C1C}">
                <a14:useLocalDpi xmlns:a14="http://schemas.microsoft.com/office/drawing/2010/main"/>
              </a:ext>
            </a:extLst>
          </a:blip>
          <a:srcRect/>
          <a:stretch/>
        </p:blipFill>
        <p:spPr>
          <a:xfrm>
            <a:off x="3811753" y="405501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7" cstate="print">
            <a:alphaModFix/>
            <a:extLst>
              <a:ext uri="{28A0092B-C50C-407E-A947-70E740481C1C}">
                <a14:useLocalDpi xmlns:a14="http://schemas.microsoft.com/office/drawing/2010/main"/>
              </a:ext>
            </a:extLst>
          </a:blip>
          <a:srcRect/>
          <a:stretch/>
        </p:blipFill>
        <p:spPr>
          <a:xfrm>
            <a:off x="5637027" y="1549505"/>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a:off x="6315076" y="1353482"/>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618641" y="3503260"/>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4"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2171087" y="4542479"/>
            <a:ext cx="585300" cy="223351"/>
          </a:xfrm>
          <a:prstGeom prst="rect">
            <a:avLst/>
          </a:prstGeom>
          <a:noFill/>
          <a:ln>
            <a:noFill/>
          </a:ln>
        </p:spPr>
      </p:pic>
      <p:pic>
        <p:nvPicPr>
          <p:cNvPr id="46" name="Google Shape;1458;p140"/>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267638" y="4542479"/>
            <a:ext cx="663900" cy="245623"/>
          </a:xfrm>
          <a:prstGeom prst="rect">
            <a:avLst/>
          </a:prstGeom>
          <a:noFill/>
          <a:ln>
            <a:noFill/>
          </a:ln>
        </p:spPr>
      </p:pic>
      <p:pic>
        <p:nvPicPr>
          <p:cNvPr id="50" name="Google Shape;1489;p14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rot="10800000" flipH="1" flipV="1">
            <a:off x="5607697" y="4118639"/>
            <a:ext cx="641855" cy="328317"/>
          </a:xfrm>
          <a:prstGeom prst="rect">
            <a:avLst/>
          </a:prstGeom>
          <a:noFill/>
          <a:ln>
            <a:noFill/>
          </a:ln>
        </p:spPr>
      </p:pic>
      <p:pic>
        <p:nvPicPr>
          <p:cNvPr id="55" name="Google Shape;1321;p13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5539556" y="3128251"/>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398835" y="2941669"/>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3770399" y="3636877"/>
            <a:ext cx="739953" cy="323125"/>
          </a:xfrm>
          <a:prstGeom prst="rect">
            <a:avLst/>
          </a:prstGeom>
          <a:noFill/>
          <a:ln>
            <a:noFill/>
          </a:ln>
        </p:spPr>
      </p:pic>
      <p:pic>
        <p:nvPicPr>
          <p:cNvPr id="57" name="Google Shape;1649;p16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971758" y="4168586"/>
            <a:ext cx="635750" cy="194963"/>
          </a:xfrm>
          <a:prstGeom prst="rect">
            <a:avLst/>
          </a:prstGeom>
          <a:noFill/>
          <a:ln>
            <a:noFill/>
          </a:ln>
        </p:spPr>
      </p:pic>
      <p:pic>
        <p:nvPicPr>
          <p:cNvPr id="63" name="Google Shape;1489;p164"/>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345381" y="4168582"/>
            <a:ext cx="513600" cy="228433"/>
          </a:xfrm>
          <a:prstGeom prst="rect">
            <a:avLst/>
          </a:prstGeom>
          <a:noFill/>
          <a:ln>
            <a:noFill/>
          </a:ln>
        </p:spPr>
      </p:pic>
      <p:pic>
        <p:nvPicPr>
          <p:cNvPr id="77" name="Google Shape;939;p35"/>
          <p:cNvPicPr preferRelativeResize="0"/>
          <p:nvPr/>
        </p:nvPicPr>
        <p:blipFill>
          <a:blip r:embed="rId45">
            <a:alphaModFix/>
          </a:blip>
          <a:stretch>
            <a:fillRect/>
          </a:stretch>
        </p:blipFill>
        <p:spPr>
          <a:xfrm>
            <a:off x="1998532" y="3669024"/>
            <a:ext cx="880449" cy="314020"/>
          </a:xfrm>
          <a:prstGeom prst="rect">
            <a:avLst/>
          </a:prstGeom>
          <a:noFill/>
          <a:ln>
            <a:noFill/>
          </a:ln>
        </p:spPr>
      </p:pic>
      <p:pic>
        <p:nvPicPr>
          <p:cNvPr id="79" name="Google Shape;830;p42"/>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111341" y="2650590"/>
            <a:ext cx="485700" cy="173225"/>
          </a:xfrm>
          <a:prstGeom prst="rect">
            <a:avLst/>
          </a:prstGeom>
          <a:noFill/>
          <a:ln>
            <a:noFill/>
          </a:ln>
        </p:spPr>
      </p:pic>
      <p:pic>
        <p:nvPicPr>
          <p:cNvPr id="80" name="Google Shape;827;p4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398940" y="2590793"/>
            <a:ext cx="594000" cy="221776"/>
          </a:xfrm>
          <a:prstGeom prst="rect">
            <a:avLst/>
          </a:prstGeom>
          <a:noFill/>
          <a:ln>
            <a:noFill/>
          </a:ln>
        </p:spPr>
      </p:pic>
      <p:pic>
        <p:nvPicPr>
          <p:cNvPr id="83" name="Google Shape;643;p4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758783" y="1373336"/>
            <a:ext cx="758950" cy="170381"/>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88 </a:t>
            </a:r>
            <a:r>
              <a:rPr lang="en-US" altLang="zh-CN" dirty="0" err="1"/>
              <a:t>家已认证的Kubernetes合作伙伴</a:t>
            </a:r>
            <a:endParaRPr dirty="0"/>
          </a:p>
        </p:txBody>
      </p:sp>
      <p:pic>
        <p:nvPicPr>
          <p:cNvPr id="1030" name="Google Shape;1030;p4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031" name="Google Shape;1031;p4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02781" y="1437289"/>
            <a:ext cx="513725" cy="367438"/>
          </a:xfrm>
          <a:prstGeom prst="rect">
            <a:avLst/>
          </a:prstGeom>
          <a:noFill/>
          <a:ln>
            <a:noFill/>
          </a:ln>
        </p:spPr>
      </p:pic>
      <p:pic>
        <p:nvPicPr>
          <p:cNvPr id="1032" name="Google Shape;1032;p4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042656" y="2719003"/>
            <a:ext cx="548625" cy="226030"/>
          </a:xfrm>
          <a:prstGeom prst="rect">
            <a:avLst/>
          </a:prstGeom>
          <a:noFill/>
          <a:ln>
            <a:noFill/>
          </a:ln>
        </p:spPr>
      </p:pic>
      <p:pic>
        <p:nvPicPr>
          <p:cNvPr id="1033" name="Google Shape;1033;p4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973362" y="3230652"/>
            <a:ext cx="513725" cy="327760"/>
          </a:xfrm>
          <a:prstGeom prst="rect">
            <a:avLst/>
          </a:prstGeom>
          <a:noFill/>
          <a:ln>
            <a:noFill/>
          </a:ln>
        </p:spPr>
      </p:pic>
      <p:pic>
        <p:nvPicPr>
          <p:cNvPr id="1034" name="Google Shape;1034;p4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078530" y="3325256"/>
            <a:ext cx="590675" cy="138552"/>
          </a:xfrm>
          <a:prstGeom prst="rect">
            <a:avLst/>
          </a:prstGeom>
          <a:noFill/>
          <a:ln>
            <a:noFill/>
          </a:ln>
        </p:spPr>
      </p:pic>
      <p:pic>
        <p:nvPicPr>
          <p:cNvPr id="1035" name="Google Shape;1035;p4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9498" y="3810833"/>
            <a:ext cx="513725" cy="328158"/>
          </a:xfrm>
          <a:prstGeom prst="rect">
            <a:avLst/>
          </a:prstGeom>
          <a:noFill/>
          <a:ln>
            <a:noFill/>
          </a:ln>
        </p:spPr>
      </p:pic>
      <p:pic>
        <p:nvPicPr>
          <p:cNvPr id="1036" name="Google Shape;1036;p4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544939" y="3811024"/>
            <a:ext cx="513725" cy="327778"/>
          </a:xfrm>
          <a:prstGeom prst="rect">
            <a:avLst/>
          </a:prstGeom>
          <a:noFill/>
          <a:ln>
            <a:noFill/>
          </a:ln>
        </p:spPr>
      </p:pic>
      <p:pic>
        <p:nvPicPr>
          <p:cNvPr id="1037" name="Google Shape;1037;p4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39132" y="3823728"/>
            <a:ext cx="474000" cy="302369"/>
          </a:xfrm>
          <a:prstGeom prst="rect">
            <a:avLst/>
          </a:prstGeom>
          <a:noFill/>
          <a:ln>
            <a:noFill/>
          </a:ln>
        </p:spPr>
      </p:pic>
      <p:pic>
        <p:nvPicPr>
          <p:cNvPr id="1038" name="Google Shape;1038;p4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589357" y="4295208"/>
            <a:ext cx="548700" cy="350560"/>
          </a:xfrm>
          <a:prstGeom prst="rect">
            <a:avLst/>
          </a:prstGeom>
          <a:noFill/>
          <a:ln>
            <a:noFill/>
          </a:ln>
        </p:spPr>
      </p:pic>
      <p:pic>
        <p:nvPicPr>
          <p:cNvPr id="1039" name="Google Shape;1039;p45"/>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6529077" y="4356043"/>
            <a:ext cx="661100" cy="228888"/>
          </a:xfrm>
          <a:prstGeom prst="rect">
            <a:avLst/>
          </a:prstGeom>
          <a:noFill/>
          <a:ln>
            <a:noFill/>
          </a:ln>
        </p:spPr>
      </p:pic>
      <p:pic>
        <p:nvPicPr>
          <p:cNvPr id="1040" name="Google Shape;1040;p45"/>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379993" y="4294350"/>
            <a:ext cx="432350" cy="352274"/>
          </a:xfrm>
          <a:prstGeom prst="rect">
            <a:avLst/>
          </a:prstGeom>
          <a:noFill/>
          <a:ln>
            <a:noFill/>
          </a:ln>
        </p:spPr>
      </p:pic>
      <p:pic>
        <p:nvPicPr>
          <p:cNvPr id="1041" name="Google Shape;1041;p45"/>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141065" y="2061690"/>
            <a:ext cx="590675" cy="423159"/>
          </a:xfrm>
          <a:prstGeom prst="rect">
            <a:avLst/>
          </a:prstGeom>
          <a:noFill/>
          <a:ln>
            <a:noFill/>
          </a:ln>
        </p:spPr>
      </p:pic>
      <p:pic>
        <p:nvPicPr>
          <p:cNvPr id="1042" name="Google Shape;1042;p4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637040" y="2739788"/>
            <a:ext cx="548625" cy="184462"/>
          </a:xfrm>
          <a:prstGeom prst="rect">
            <a:avLst/>
          </a:prstGeom>
          <a:noFill/>
          <a:ln>
            <a:noFill/>
          </a:ln>
        </p:spPr>
      </p:pic>
      <p:pic>
        <p:nvPicPr>
          <p:cNvPr id="1043" name="Google Shape;1043;p4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300904" y="4190014"/>
            <a:ext cx="432350" cy="560946"/>
          </a:xfrm>
          <a:prstGeom prst="rect">
            <a:avLst/>
          </a:prstGeom>
          <a:noFill/>
          <a:ln>
            <a:noFill/>
          </a:ln>
        </p:spPr>
      </p:pic>
      <p:pic>
        <p:nvPicPr>
          <p:cNvPr id="1044" name="Google Shape;1044;p4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559679" y="2659927"/>
            <a:ext cx="336800" cy="344183"/>
          </a:xfrm>
          <a:prstGeom prst="rect">
            <a:avLst/>
          </a:prstGeom>
          <a:noFill/>
          <a:ln>
            <a:noFill/>
          </a:ln>
        </p:spPr>
      </p:pic>
      <p:pic>
        <p:nvPicPr>
          <p:cNvPr id="1045" name="Google Shape;1045;p4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574498" y="2160226"/>
            <a:ext cx="548700" cy="226087"/>
          </a:xfrm>
          <a:prstGeom prst="rect">
            <a:avLst/>
          </a:prstGeom>
          <a:noFill/>
          <a:ln>
            <a:noFill/>
          </a:ln>
        </p:spPr>
      </p:pic>
      <p:pic>
        <p:nvPicPr>
          <p:cNvPr id="1046" name="Google Shape;1046;p4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715630" y="1054519"/>
            <a:ext cx="548700" cy="192854"/>
          </a:xfrm>
          <a:prstGeom prst="rect">
            <a:avLst/>
          </a:prstGeom>
          <a:noFill/>
          <a:ln>
            <a:noFill/>
          </a:ln>
        </p:spPr>
      </p:pic>
      <p:pic>
        <p:nvPicPr>
          <p:cNvPr id="1047" name="Google Shape;1047;p45"/>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778672" y="3815284"/>
            <a:ext cx="473950" cy="319257"/>
          </a:xfrm>
          <a:prstGeom prst="rect">
            <a:avLst/>
          </a:prstGeom>
          <a:noFill/>
          <a:ln>
            <a:noFill/>
          </a:ln>
        </p:spPr>
      </p:pic>
      <p:pic>
        <p:nvPicPr>
          <p:cNvPr id="1048" name="Google Shape;1048;p4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049" name="Google Shape;1049;p4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327627" y="1049386"/>
            <a:ext cx="725850" cy="203119"/>
          </a:xfrm>
          <a:prstGeom prst="rect">
            <a:avLst/>
          </a:prstGeom>
          <a:noFill/>
          <a:ln>
            <a:noFill/>
          </a:ln>
        </p:spPr>
      </p:pic>
      <p:pic>
        <p:nvPicPr>
          <p:cNvPr id="1050" name="Google Shape;1050;p4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4607820" y="2192682"/>
            <a:ext cx="697999" cy="161174"/>
          </a:xfrm>
          <a:prstGeom prst="rect">
            <a:avLst/>
          </a:prstGeom>
          <a:noFill/>
          <a:ln>
            <a:noFill/>
          </a:ln>
        </p:spPr>
      </p:pic>
      <p:pic>
        <p:nvPicPr>
          <p:cNvPr id="1051" name="Google Shape;1051;p45"/>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052" name="Google Shape;1052;p45"/>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754212" y="2170880"/>
            <a:ext cx="698000" cy="204779"/>
          </a:xfrm>
          <a:prstGeom prst="rect">
            <a:avLst/>
          </a:prstGeom>
          <a:noFill/>
          <a:ln>
            <a:noFill/>
          </a:ln>
        </p:spPr>
      </p:pic>
      <p:pic>
        <p:nvPicPr>
          <p:cNvPr id="1053" name="Google Shape;1053;p4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222372" y="1448208"/>
            <a:ext cx="513725" cy="345600"/>
          </a:xfrm>
          <a:prstGeom prst="rect">
            <a:avLst/>
          </a:prstGeom>
          <a:noFill/>
          <a:ln>
            <a:noFill/>
          </a:ln>
        </p:spPr>
      </p:pic>
      <p:pic>
        <p:nvPicPr>
          <p:cNvPr id="1054" name="Google Shape;1054;p4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06333" y="1500215"/>
            <a:ext cx="635750" cy="241587"/>
          </a:xfrm>
          <a:prstGeom prst="rect">
            <a:avLst/>
          </a:prstGeom>
          <a:noFill/>
          <a:ln>
            <a:noFill/>
          </a:ln>
        </p:spPr>
      </p:pic>
      <p:pic>
        <p:nvPicPr>
          <p:cNvPr id="1055" name="Google Shape;1055;p45"/>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542175" y="947151"/>
            <a:ext cx="390000" cy="407590"/>
          </a:xfrm>
          <a:prstGeom prst="rect">
            <a:avLst/>
          </a:prstGeom>
          <a:noFill/>
          <a:ln>
            <a:noFill/>
          </a:ln>
        </p:spPr>
      </p:pic>
      <p:pic>
        <p:nvPicPr>
          <p:cNvPr id="1056" name="Google Shape;1056;p4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6070665" y="1520604"/>
            <a:ext cx="725850" cy="200809"/>
          </a:xfrm>
          <a:prstGeom prst="rect">
            <a:avLst/>
          </a:prstGeom>
          <a:noFill/>
          <a:ln>
            <a:noFill/>
          </a:ln>
        </p:spPr>
      </p:pic>
      <p:pic>
        <p:nvPicPr>
          <p:cNvPr id="1057" name="Google Shape;1057;p4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717834" y="2124142"/>
            <a:ext cx="473999" cy="298254"/>
          </a:xfrm>
          <a:prstGeom prst="rect">
            <a:avLst/>
          </a:prstGeom>
          <a:noFill/>
          <a:ln>
            <a:noFill/>
          </a:ln>
        </p:spPr>
      </p:pic>
      <p:pic>
        <p:nvPicPr>
          <p:cNvPr id="1058" name="Google Shape;1058;p4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128192" y="3221543"/>
            <a:ext cx="513725" cy="345977"/>
          </a:xfrm>
          <a:prstGeom prst="rect">
            <a:avLst/>
          </a:prstGeom>
          <a:noFill/>
          <a:ln>
            <a:noFill/>
          </a:ln>
        </p:spPr>
      </p:pic>
      <p:pic>
        <p:nvPicPr>
          <p:cNvPr id="1059" name="Google Shape;1059;p4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2864679" y="1459031"/>
            <a:ext cx="336800" cy="323955"/>
          </a:xfrm>
          <a:prstGeom prst="rect">
            <a:avLst/>
          </a:prstGeom>
          <a:noFill/>
          <a:ln>
            <a:noFill/>
          </a:ln>
        </p:spPr>
      </p:pic>
      <p:pic>
        <p:nvPicPr>
          <p:cNvPr id="1060" name="Google Shape;1060;p4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330061" y="1568989"/>
            <a:ext cx="725850" cy="104039"/>
          </a:xfrm>
          <a:prstGeom prst="rect">
            <a:avLst/>
          </a:prstGeom>
          <a:noFill/>
          <a:ln>
            <a:noFill/>
          </a:ln>
        </p:spPr>
      </p:pic>
      <p:pic>
        <p:nvPicPr>
          <p:cNvPr id="1061" name="Google Shape;1061;p45"/>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002159" y="4259955"/>
            <a:ext cx="548700" cy="421064"/>
          </a:xfrm>
          <a:prstGeom prst="rect">
            <a:avLst/>
          </a:prstGeom>
          <a:noFill/>
          <a:ln>
            <a:noFill/>
          </a:ln>
        </p:spPr>
      </p:pic>
      <p:pic>
        <p:nvPicPr>
          <p:cNvPr id="1062" name="Google Shape;1062;p4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756304" y="3210243"/>
            <a:ext cx="432350" cy="368578"/>
          </a:xfrm>
          <a:prstGeom prst="rect">
            <a:avLst/>
          </a:prstGeom>
          <a:noFill/>
          <a:ln>
            <a:noFill/>
          </a:ln>
        </p:spPr>
      </p:pic>
      <p:pic>
        <p:nvPicPr>
          <p:cNvPr id="1063" name="Google Shape;1063;p4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2327873" y="4346130"/>
            <a:ext cx="867550" cy="248714"/>
          </a:xfrm>
          <a:prstGeom prst="rect">
            <a:avLst/>
          </a:prstGeom>
          <a:noFill/>
          <a:ln>
            <a:noFill/>
          </a:ln>
        </p:spPr>
      </p:pic>
      <p:pic>
        <p:nvPicPr>
          <p:cNvPr id="1064" name="Google Shape;1064;p4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134405" y="2080024"/>
            <a:ext cx="432350" cy="386491"/>
          </a:xfrm>
          <a:prstGeom prst="rect">
            <a:avLst/>
          </a:prstGeom>
          <a:noFill/>
          <a:ln>
            <a:noFill/>
          </a:ln>
        </p:spPr>
      </p:pic>
      <p:pic>
        <p:nvPicPr>
          <p:cNvPr id="1065" name="Google Shape;1065;p45"/>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910685" y="2640932"/>
            <a:ext cx="473974" cy="382174"/>
          </a:xfrm>
          <a:prstGeom prst="rect">
            <a:avLst/>
          </a:prstGeom>
          <a:noFill/>
          <a:ln>
            <a:noFill/>
          </a:ln>
        </p:spPr>
      </p:pic>
      <p:pic>
        <p:nvPicPr>
          <p:cNvPr id="1066" name="Google Shape;1066;p4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057880" y="1102761"/>
            <a:ext cx="725849" cy="96370"/>
          </a:xfrm>
          <a:prstGeom prst="rect">
            <a:avLst/>
          </a:prstGeom>
          <a:noFill/>
          <a:ln>
            <a:noFill/>
          </a:ln>
        </p:spPr>
      </p:pic>
      <p:pic>
        <p:nvPicPr>
          <p:cNvPr id="1067" name="Google Shape;1067;p4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689041" y="2097132"/>
            <a:ext cx="241883" cy="352275"/>
          </a:xfrm>
          <a:prstGeom prst="rect">
            <a:avLst/>
          </a:prstGeom>
          <a:noFill/>
          <a:ln>
            <a:noFill/>
          </a:ln>
        </p:spPr>
      </p:pic>
      <p:pic>
        <p:nvPicPr>
          <p:cNvPr id="1068" name="Google Shape;1068;p4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925129" y="3836593"/>
            <a:ext cx="473950" cy="276639"/>
          </a:xfrm>
          <a:prstGeom prst="rect">
            <a:avLst/>
          </a:prstGeom>
          <a:noFill/>
          <a:ln>
            <a:noFill/>
          </a:ln>
        </p:spPr>
      </p:pic>
      <p:pic>
        <p:nvPicPr>
          <p:cNvPr id="1069" name="Google Shape;1069;p45"/>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601475" y="3273609"/>
            <a:ext cx="473975" cy="241847"/>
          </a:xfrm>
          <a:prstGeom prst="rect">
            <a:avLst/>
          </a:prstGeom>
          <a:noFill/>
          <a:ln>
            <a:noFill/>
          </a:ln>
        </p:spPr>
      </p:pic>
      <p:pic>
        <p:nvPicPr>
          <p:cNvPr id="1070" name="Google Shape;1070;p4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909434" y="1078232"/>
            <a:ext cx="697999" cy="145428"/>
          </a:xfrm>
          <a:prstGeom prst="rect">
            <a:avLst/>
          </a:prstGeom>
          <a:noFill/>
          <a:ln>
            <a:noFill/>
          </a:ln>
        </p:spPr>
      </p:pic>
      <p:pic>
        <p:nvPicPr>
          <p:cNvPr id="1071" name="Google Shape;1071;p45"/>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5548921" y="1085587"/>
            <a:ext cx="867549" cy="130718"/>
          </a:xfrm>
          <a:prstGeom prst="rect">
            <a:avLst/>
          </a:prstGeom>
          <a:noFill/>
          <a:ln>
            <a:noFill/>
          </a:ln>
        </p:spPr>
      </p:pic>
      <p:pic>
        <p:nvPicPr>
          <p:cNvPr id="1072" name="Google Shape;1072;p4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673009" y="3829207"/>
            <a:ext cx="590674" cy="291411"/>
          </a:xfrm>
          <a:prstGeom prst="rect">
            <a:avLst/>
          </a:prstGeom>
          <a:noFill/>
          <a:ln>
            <a:noFill/>
          </a:ln>
        </p:spPr>
      </p:pic>
      <p:pic>
        <p:nvPicPr>
          <p:cNvPr id="1073" name="Google Shape;1073;p4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701926" y="2641461"/>
            <a:ext cx="390000" cy="381115"/>
          </a:xfrm>
          <a:prstGeom prst="rect">
            <a:avLst/>
          </a:prstGeom>
          <a:noFill/>
          <a:ln>
            <a:noFill/>
          </a:ln>
        </p:spPr>
      </p:pic>
      <p:pic>
        <p:nvPicPr>
          <p:cNvPr id="1074" name="Google Shape;1074;p45"/>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4874517" y="1026712"/>
            <a:ext cx="548700" cy="248468"/>
          </a:xfrm>
          <a:prstGeom prst="rect">
            <a:avLst/>
          </a:prstGeom>
          <a:noFill/>
          <a:ln>
            <a:noFill/>
          </a:ln>
        </p:spPr>
      </p:pic>
      <p:pic>
        <p:nvPicPr>
          <p:cNvPr id="1075" name="Google Shape;1075;p4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2643641" y="3884730"/>
            <a:ext cx="725850" cy="180366"/>
          </a:xfrm>
          <a:prstGeom prst="rect">
            <a:avLst/>
          </a:prstGeom>
          <a:noFill/>
          <a:ln>
            <a:noFill/>
          </a:ln>
        </p:spPr>
      </p:pic>
      <p:pic>
        <p:nvPicPr>
          <p:cNvPr id="1076" name="Google Shape;1076;p4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17648" y="2162576"/>
            <a:ext cx="777900" cy="221386"/>
          </a:xfrm>
          <a:prstGeom prst="rect">
            <a:avLst/>
          </a:prstGeom>
          <a:noFill/>
          <a:ln>
            <a:noFill/>
          </a:ln>
        </p:spPr>
      </p:pic>
      <p:pic>
        <p:nvPicPr>
          <p:cNvPr id="1077" name="Google Shape;1077;p4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4876801" y="3249380"/>
            <a:ext cx="473975" cy="290304"/>
          </a:xfrm>
          <a:prstGeom prst="rect">
            <a:avLst/>
          </a:prstGeom>
          <a:noFill/>
          <a:ln>
            <a:noFill/>
          </a:ln>
        </p:spPr>
      </p:pic>
      <p:pic>
        <p:nvPicPr>
          <p:cNvPr id="1078" name="Google Shape;1078;p4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152168" y="3798040"/>
            <a:ext cx="316025" cy="353745"/>
          </a:xfrm>
          <a:prstGeom prst="rect">
            <a:avLst/>
          </a:prstGeom>
          <a:noFill/>
          <a:ln>
            <a:noFill/>
          </a:ln>
        </p:spPr>
      </p:pic>
      <p:pic>
        <p:nvPicPr>
          <p:cNvPr id="1079" name="Google Shape;1079;p4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6200" y="1547964"/>
            <a:ext cx="697999" cy="146089"/>
          </a:xfrm>
          <a:prstGeom prst="rect">
            <a:avLst/>
          </a:prstGeom>
          <a:noFill/>
          <a:ln>
            <a:noFill/>
          </a:ln>
        </p:spPr>
      </p:pic>
      <p:pic>
        <p:nvPicPr>
          <p:cNvPr id="1080" name="Google Shape;1080;p4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2708445" y="2709491"/>
            <a:ext cx="548625" cy="245056"/>
          </a:xfrm>
          <a:prstGeom prst="rect">
            <a:avLst/>
          </a:prstGeom>
          <a:noFill/>
          <a:ln>
            <a:noFill/>
          </a:ln>
        </p:spPr>
      </p:pic>
      <p:pic>
        <p:nvPicPr>
          <p:cNvPr id="1081" name="Google Shape;1081;p4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2939926" y="3295152"/>
            <a:ext cx="930200" cy="198760"/>
          </a:xfrm>
          <a:prstGeom prst="rect">
            <a:avLst/>
          </a:prstGeom>
          <a:noFill/>
          <a:ln>
            <a:noFill/>
          </a:ln>
        </p:spPr>
      </p:pic>
      <p:pic>
        <p:nvPicPr>
          <p:cNvPr id="1082" name="Google Shape;1082;p45"/>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8783593" y="3220480"/>
            <a:ext cx="316025" cy="348103"/>
          </a:xfrm>
          <a:prstGeom prst="rect">
            <a:avLst/>
          </a:prstGeom>
          <a:noFill/>
          <a:ln>
            <a:noFill/>
          </a:ln>
        </p:spPr>
      </p:pic>
      <p:pic>
        <p:nvPicPr>
          <p:cNvPr id="1083" name="Google Shape;1083;p4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93876" y="4288811"/>
            <a:ext cx="390000" cy="363354"/>
          </a:xfrm>
          <a:prstGeom prst="rect">
            <a:avLst/>
          </a:prstGeom>
          <a:noFill/>
          <a:ln>
            <a:noFill/>
          </a:ln>
        </p:spPr>
      </p:pic>
      <p:pic>
        <p:nvPicPr>
          <p:cNvPr id="1084" name="Google Shape;1084;p45"/>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303042" y="3354865"/>
            <a:ext cx="661100" cy="79334"/>
          </a:xfrm>
          <a:prstGeom prst="rect">
            <a:avLst/>
          </a:prstGeom>
          <a:noFill/>
          <a:ln>
            <a:noFill/>
          </a:ln>
        </p:spPr>
      </p:pic>
      <p:pic>
        <p:nvPicPr>
          <p:cNvPr id="1085" name="Google Shape;1085;p4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2007125" y="2754249"/>
            <a:ext cx="590675" cy="155539"/>
          </a:xfrm>
          <a:prstGeom prst="rect">
            <a:avLst/>
          </a:prstGeom>
          <a:noFill/>
          <a:ln>
            <a:noFill/>
          </a:ln>
        </p:spPr>
      </p:pic>
      <p:pic>
        <p:nvPicPr>
          <p:cNvPr id="1086" name="Google Shape;1086;p4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3367715" y="2635506"/>
            <a:ext cx="432325" cy="393025"/>
          </a:xfrm>
          <a:prstGeom prst="rect">
            <a:avLst/>
          </a:prstGeom>
          <a:noFill/>
          <a:ln>
            <a:noFill/>
          </a:ln>
        </p:spPr>
      </p:pic>
      <p:pic>
        <p:nvPicPr>
          <p:cNvPr id="1087" name="Google Shape;1087;p4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644355" y="1549701"/>
            <a:ext cx="777900" cy="142614"/>
          </a:xfrm>
          <a:prstGeom prst="rect">
            <a:avLst/>
          </a:prstGeom>
          <a:noFill/>
          <a:ln>
            <a:noFill/>
          </a:ln>
        </p:spPr>
      </p:pic>
      <p:pic>
        <p:nvPicPr>
          <p:cNvPr id="1088" name="Google Shape;1088;p45"/>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703561" y="4402670"/>
            <a:ext cx="635700" cy="135634"/>
          </a:xfrm>
          <a:prstGeom prst="rect">
            <a:avLst/>
          </a:prstGeom>
          <a:noFill/>
          <a:ln>
            <a:noFill/>
          </a:ln>
        </p:spPr>
      </p:pic>
      <p:pic>
        <p:nvPicPr>
          <p:cNvPr id="1089" name="Google Shape;1089;p45"/>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84493" y="1459689"/>
            <a:ext cx="432350" cy="322638"/>
          </a:xfrm>
          <a:prstGeom prst="rect">
            <a:avLst/>
          </a:prstGeom>
          <a:noFill/>
          <a:ln>
            <a:noFill/>
          </a:ln>
        </p:spPr>
      </p:pic>
      <p:pic>
        <p:nvPicPr>
          <p:cNvPr id="1090" name="Google Shape;1090;p4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2314119" y="2145305"/>
            <a:ext cx="698000" cy="255929"/>
          </a:xfrm>
          <a:prstGeom prst="rect">
            <a:avLst/>
          </a:prstGeom>
          <a:noFill/>
          <a:ln>
            <a:noFill/>
          </a:ln>
        </p:spPr>
      </p:pic>
      <p:pic>
        <p:nvPicPr>
          <p:cNvPr id="1091" name="Google Shape;1091;p4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925097" y="1536342"/>
            <a:ext cx="590675" cy="169332"/>
          </a:xfrm>
          <a:prstGeom prst="rect">
            <a:avLst/>
          </a:prstGeom>
          <a:noFill/>
          <a:ln>
            <a:noFill/>
          </a:ln>
        </p:spPr>
      </p:pic>
      <p:pic>
        <p:nvPicPr>
          <p:cNvPr id="1092" name="Google Shape;1092;p45"/>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6189595" y="2612364"/>
            <a:ext cx="336800" cy="439308"/>
          </a:xfrm>
          <a:prstGeom prst="rect">
            <a:avLst/>
          </a:prstGeom>
          <a:noFill/>
          <a:ln>
            <a:noFill/>
          </a:ln>
        </p:spPr>
      </p:pic>
      <p:pic>
        <p:nvPicPr>
          <p:cNvPr id="1093" name="Google Shape;1093;p4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428104" y="2129541"/>
            <a:ext cx="590675" cy="287456"/>
          </a:xfrm>
          <a:prstGeom prst="rect">
            <a:avLst/>
          </a:prstGeom>
          <a:noFill/>
          <a:ln>
            <a:noFill/>
          </a:ln>
        </p:spPr>
      </p:pic>
      <p:pic>
        <p:nvPicPr>
          <p:cNvPr id="1094" name="Google Shape;1094;p45"/>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935309" y="2673457"/>
            <a:ext cx="513725" cy="317124"/>
          </a:xfrm>
          <a:prstGeom prst="rect">
            <a:avLst/>
          </a:prstGeom>
          <a:noFill/>
          <a:ln>
            <a:noFill/>
          </a:ln>
        </p:spPr>
      </p:pic>
      <p:pic>
        <p:nvPicPr>
          <p:cNvPr id="1095" name="Google Shape;1095;p45"/>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385239" y="4344673"/>
            <a:ext cx="725850" cy="251628"/>
          </a:xfrm>
          <a:prstGeom prst="rect">
            <a:avLst/>
          </a:prstGeom>
          <a:noFill/>
          <a:ln>
            <a:noFill/>
          </a:ln>
        </p:spPr>
      </p:pic>
      <p:pic>
        <p:nvPicPr>
          <p:cNvPr id="1096" name="Google Shape;1096;p45"/>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189838" y="3255734"/>
            <a:ext cx="635700" cy="277595"/>
          </a:xfrm>
          <a:prstGeom prst="rect">
            <a:avLst/>
          </a:prstGeom>
          <a:noFill/>
          <a:ln>
            <a:noFill/>
          </a:ln>
        </p:spPr>
      </p:pic>
      <p:pic>
        <p:nvPicPr>
          <p:cNvPr id="1097" name="Google Shape;1097;p45"/>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465164" y="3229237"/>
            <a:ext cx="548640" cy="330591"/>
          </a:xfrm>
          <a:prstGeom prst="rect">
            <a:avLst/>
          </a:prstGeom>
          <a:noFill/>
          <a:ln>
            <a:noFill/>
          </a:ln>
        </p:spPr>
      </p:pic>
      <p:pic>
        <p:nvPicPr>
          <p:cNvPr id="1098" name="Google Shape;1098;p45"/>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296311" y="2699581"/>
            <a:ext cx="635700" cy="264875"/>
          </a:xfrm>
          <a:prstGeom prst="rect">
            <a:avLst/>
          </a:prstGeom>
          <a:noFill/>
          <a:ln>
            <a:noFill/>
          </a:ln>
        </p:spPr>
      </p:pic>
      <p:pic>
        <p:nvPicPr>
          <p:cNvPr id="1099" name="Google Shape;1099;p45"/>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428070" y="3871587"/>
            <a:ext cx="548650" cy="206652"/>
          </a:xfrm>
          <a:prstGeom prst="rect">
            <a:avLst/>
          </a:prstGeom>
          <a:noFill/>
          <a:ln>
            <a:noFill/>
          </a:ln>
        </p:spPr>
      </p:pic>
      <p:pic>
        <p:nvPicPr>
          <p:cNvPr id="1100" name="Google Shape;1100;p45"/>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8550838" y="1411906"/>
            <a:ext cx="473975" cy="418205"/>
          </a:xfrm>
          <a:prstGeom prst="rect">
            <a:avLst/>
          </a:prstGeom>
          <a:noFill/>
          <a:ln>
            <a:noFill/>
          </a:ln>
        </p:spPr>
      </p:pic>
      <p:pic>
        <p:nvPicPr>
          <p:cNvPr id="1101" name="Google Shape;1101;p45"/>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4235087" y="1020333"/>
            <a:ext cx="513725" cy="261225"/>
          </a:xfrm>
          <a:prstGeom prst="rect">
            <a:avLst/>
          </a:prstGeom>
          <a:noFill/>
          <a:ln>
            <a:noFill/>
          </a:ln>
        </p:spPr>
      </p:pic>
      <p:pic>
        <p:nvPicPr>
          <p:cNvPr id="1102" name="Google Shape;1102;p45"/>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8574527" y="3841424"/>
            <a:ext cx="548625" cy="266977"/>
          </a:xfrm>
          <a:prstGeom prst="rect">
            <a:avLst/>
          </a:prstGeom>
          <a:noFill/>
          <a:ln>
            <a:noFill/>
          </a:ln>
        </p:spPr>
      </p:pic>
      <p:pic>
        <p:nvPicPr>
          <p:cNvPr id="1103" name="Google Shape;1103;p45"/>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545089" y="1463336"/>
            <a:ext cx="548700" cy="315345"/>
          </a:xfrm>
          <a:prstGeom prst="rect">
            <a:avLst/>
          </a:prstGeom>
          <a:noFill/>
          <a:ln>
            <a:noFill/>
          </a:ln>
        </p:spPr>
      </p:pic>
      <p:pic>
        <p:nvPicPr>
          <p:cNvPr id="1104" name="Google Shape;1104;p45"/>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6854026" y="2159177"/>
            <a:ext cx="777900" cy="228184"/>
          </a:xfrm>
          <a:prstGeom prst="rect">
            <a:avLst/>
          </a:prstGeom>
          <a:noFill/>
          <a:ln>
            <a:noFill/>
          </a:ln>
        </p:spPr>
      </p:pic>
      <p:pic>
        <p:nvPicPr>
          <p:cNvPr id="1105" name="Google Shape;1105;p45"/>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3984513" y="3279145"/>
            <a:ext cx="777900" cy="230775"/>
          </a:xfrm>
          <a:prstGeom prst="rect">
            <a:avLst/>
          </a:prstGeom>
          <a:noFill/>
          <a:ln>
            <a:noFill/>
          </a:ln>
        </p:spPr>
      </p:pic>
      <p:pic>
        <p:nvPicPr>
          <p:cNvPr id="1106" name="Google Shape;1106;p45"/>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73691" y="4350719"/>
            <a:ext cx="725850" cy="239537"/>
          </a:xfrm>
          <a:prstGeom prst="rect">
            <a:avLst/>
          </a:prstGeom>
          <a:noFill/>
          <a:ln>
            <a:noFill/>
          </a:ln>
        </p:spPr>
      </p:pic>
      <p:pic>
        <p:nvPicPr>
          <p:cNvPr id="1107" name="Google Shape;1107;p45"/>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4053209" y="2075579"/>
            <a:ext cx="432325" cy="395382"/>
          </a:xfrm>
          <a:prstGeom prst="rect">
            <a:avLst/>
          </a:prstGeom>
          <a:noFill/>
          <a:ln>
            <a:noFill/>
          </a:ln>
        </p:spPr>
      </p:pic>
      <p:pic>
        <p:nvPicPr>
          <p:cNvPr id="1108" name="Google Shape;1108;p45"/>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5267050" y="2745421"/>
            <a:ext cx="811900" cy="173196"/>
          </a:xfrm>
          <a:prstGeom prst="rect">
            <a:avLst/>
          </a:prstGeom>
          <a:noFill/>
          <a:ln>
            <a:noFill/>
          </a:ln>
        </p:spPr>
      </p:pic>
      <p:pic>
        <p:nvPicPr>
          <p:cNvPr id="1109" name="Google Shape;1109;p45"/>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4234113" y="3833980"/>
            <a:ext cx="698000" cy="281865"/>
          </a:xfrm>
          <a:prstGeom prst="rect">
            <a:avLst/>
          </a:prstGeom>
          <a:noFill/>
          <a:ln>
            <a:noFill/>
          </a:ln>
        </p:spPr>
      </p:pic>
      <p:pic>
        <p:nvPicPr>
          <p:cNvPr id="1110" name="Google Shape;1110;p45"/>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390035" y="1070358"/>
            <a:ext cx="811888" cy="161175"/>
          </a:xfrm>
          <a:prstGeom prst="rect">
            <a:avLst/>
          </a:prstGeom>
          <a:noFill/>
          <a:ln>
            <a:noFill/>
          </a:ln>
        </p:spPr>
      </p:pic>
      <p:pic>
        <p:nvPicPr>
          <p:cNvPr id="1111" name="Google Shape;1111;p45"/>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4745425" y="1445131"/>
            <a:ext cx="432325" cy="351754"/>
          </a:xfrm>
          <a:prstGeom prst="rect">
            <a:avLst/>
          </a:prstGeom>
          <a:noFill/>
          <a:ln>
            <a:noFill/>
          </a:ln>
        </p:spPr>
      </p:pic>
      <p:pic>
        <p:nvPicPr>
          <p:cNvPr id="1112" name="Google Shape;1112;p45"/>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8575" y="3229698"/>
            <a:ext cx="867550" cy="329669"/>
          </a:xfrm>
          <a:prstGeom prst="rect">
            <a:avLst/>
          </a:prstGeom>
          <a:noFill/>
          <a:ln>
            <a:noFill/>
          </a:ln>
        </p:spPr>
      </p:pic>
      <p:pic>
        <p:nvPicPr>
          <p:cNvPr id="1113" name="Google Shape;1113;p45"/>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179182" y="1067228"/>
            <a:ext cx="930200" cy="167436"/>
          </a:xfrm>
          <a:prstGeom prst="rect">
            <a:avLst/>
          </a:prstGeom>
          <a:noFill/>
          <a:ln>
            <a:noFill/>
          </a:ln>
        </p:spPr>
      </p:pic>
      <p:pic>
        <p:nvPicPr>
          <p:cNvPr id="1114" name="Google Shape;1114;p45"/>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495305" y="2765911"/>
            <a:ext cx="661100" cy="132216"/>
          </a:xfrm>
          <a:prstGeom prst="rect">
            <a:avLst/>
          </a:prstGeom>
          <a:noFill/>
          <a:ln>
            <a:noFill/>
          </a:ln>
        </p:spPr>
      </p:pic>
      <p:pic>
        <p:nvPicPr>
          <p:cNvPr id="1115" name="Google Shape;1115;p45"/>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5107561" y="3800788"/>
            <a:ext cx="390000" cy="348250"/>
          </a:xfrm>
          <a:prstGeom prst="rect">
            <a:avLst/>
          </a:prstGeom>
          <a:noFill/>
          <a:ln>
            <a:noFill/>
          </a:ln>
        </p:spPr>
      </p:pic>
      <p:pic>
        <p:nvPicPr>
          <p:cNvPr id="1116" name="Google Shape;1116;p45"/>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4923070" y="4355308"/>
            <a:ext cx="590675" cy="230360"/>
          </a:xfrm>
          <a:prstGeom prst="rect">
            <a:avLst/>
          </a:prstGeom>
          <a:noFill/>
          <a:ln>
            <a:noFill/>
          </a:ln>
        </p:spPr>
      </p:pic>
      <p:pic>
        <p:nvPicPr>
          <p:cNvPr id="1117" name="Google Shape;1117;p45"/>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088580" y="3885664"/>
            <a:ext cx="661100" cy="178497"/>
          </a:xfrm>
          <a:prstGeom prst="rect">
            <a:avLst/>
          </a:prstGeom>
          <a:noFill/>
          <a:ln>
            <a:noFill/>
          </a:ln>
        </p:spPr>
      </p:pic>
      <p:pic>
        <p:nvPicPr>
          <p:cNvPr id="1118" name="Google Shape;1118;p45"/>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65714" y="2746828"/>
            <a:ext cx="758950" cy="170381"/>
          </a:xfrm>
          <a:prstGeom prst="rect">
            <a:avLst/>
          </a:prstGeom>
          <a:noFill/>
          <a:ln>
            <a:noFill/>
          </a:ln>
        </p:spPr>
      </p:pic>
      <p:pic>
        <p:nvPicPr>
          <p:cNvPr id="1119" name="Google Shape;1119;p45"/>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2637" y="2156933"/>
            <a:ext cx="698000" cy="232673"/>
          </a:xfrm>
          <a:prstGeom prst="rect">
            <a:avLst/>
          </a:prstGeom>
          <a:noFill/>
          <a:ln>
            <a:noFill/>
          </a:ln>
        </p:spPr>
      </p:pic>
    </p:spTree>
    <p:extLst>
      <p:ext uri="{BB962C8B-B14F-4D97-AF65-F5344CB8AC3E}">
        <p14:creationId xmlns:p14="http://schemas.microsoft.com/office/powerpoint/2010/main" val="888376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dirty="0" err="1"/>
              <a:t>Kubernetes认证管理员（CKA</a:t>
            </a:r>
            <a:r>
              <a:rPr lang="en-US" sz="2400" dirty="0"/>
              <a:t>）</a:t>
            </a:r>
            <a:endParaRPr sz="2400" dirty="0"/>
          </a:p>
          <a:p>
            <a:pPr marL="914400" lvl="1" indent="-330200" rtl="0">
              <a:spcBef>
                <a:spcPts val="0"/>
              </a:spcBef>
              <a:spcAft>
                <a:spcPts val="0"/>
              </a:spcAft>
              <a:buSzPts val="1600"/>
              <a:buChar char="–"/>
            </a:pPr>
            <a:r>
              <a:rPr lang="en-US" sz="1600" dirty="0"/>
              <a:t>目前已经有超过6,000注册</a:t>
            </a:r>
            <a:endParaRPr sz="1600" dirty="0"/>
          </a:p>
          <a:p>
            <a:pPr marL="914400" lvl="1" indent="-330200" rtl="0">
              <a:spcBef>
                <a:spcPts val="0"/>
              </a:spcBef>
              <a:spcAft>
                <a:spcPts val="0"/>
              </a:spcAft>
              <a:buSzPts val="1600"/>
              <a:buChar char="–"/>
            </a:pPr>
            <a:r>
              <a:rPr lang="en-US" sz="1600" u="sng" dirty="0">
                <a:solidFill>
                  <a:schemeClr val="hlink"/>
                </a:solidFill>
                <a:hlinkClick r:id="rId3"/>
              </a:rPr>
              <a:t>https://www.cncf.io/certification/expert/cka/</a:t>
            </a:r>
            <a:endParaRPr sz="1600" dirty="0"/>
          </a:p>
          <a:p>
            <a:pPr marL="457200" lvl="0" indent="-381000" rtl="0">
              <a:spcBef>
                <a:spcPts val="0"/>
              </a:spcBef>
              <a:spcAft>
                <a:spcPts val="0"/>
              </a:spcAft>
              <a:buSzPts val="2400"/>
              <a:buChar char="•"/>
            </a:pPr>
            <a:r>
              <a:rPr lang="en-US" sz="2400" dirty="0" err="1"/>
              <a:t>Kubernetes认证应用开发者（CKAD</a:t>
            </a:r>
            <a:r>
              <a:rPr lang="en-US" sz="2400" dirty="0"/>
              <a:t>）</a:t>
            </a:r>
            <a:endParaRPr sz="2400" dirty="0"/>
          </a:p>
          <a:p>
            <a:pPr marL="914400" lvl="1" indent="-330200" rtl="0">
              <a:spcBef>
                <a:spcPts val="0"/>
              </a:spcBef>
              <a:spcAft>
                <a:spcPts val="0"/>
              </a:spcAft>
              <a:buSzPts val="1600"/>
              <a:buChar char="–"/>
            </a:pPr>
            <a:r>
              <a:rPr lang="en-US" sz="1600" dirty="0" err="1"/>
              <a:t>认证使用者有能力基于Kubernetes设计、建设、配置以及披露云原生应用</a:t>
            </a:r>
            <a:endParaRPr sz="1600" dirty="0"/>
          </a:p>
          <a:p>
            <a:pPr marL="914400" lvl="1" indent="-330200" rtl="0">
              <a:spcBef>
                <a:spcPts val="0"/>
              </a:spcBef>
              <a:spcAft>
                <a:spcPts val="0"/>
              </a:spcAft>
              <a:buSzPts val="1600"/>
              <a:buChar char="–"/>
            </a:pPr>
            <a:r>
              <a:rPr lang="en-US" sz="1600" u="sng" dirty="0">
                <a:solidFill>
                  <a:schemeClr val="hlink"/>
                </a:solidFill>
                <a:hlinkClick r:id="rId4"/>
              </a:rPr>
              <a:t>https://www.cncf.io/certification/ckad/</a:t>
            </a:r>
            <a:endParaRPr sz="1600" dirty="0"/>
          </a:p>
          <a:p>
            <a:pPr marL="457200" lvl="0" indent="-381000" rtl="0">
              <a:spcBef>
                <a:spcPts val="0"/>
              </a:spcBef>
              <a:spcAft>
                <a:spcPts val="0"/>
              </a:spcAft>
              <a:buSzPts val="2400"/>
              <a:buChar char="•"/>
            </a:pPr>
            <a:r>
              <a:rPr lang="en-US" sz="2400" dirty="0"/>
              <a:t>这两项测试</a:t>
            </a:r>
            <a:endParaRPr sz="2400" dirty="0"/>
          </a:p>
          <a:p>
            <a:pPr marL="914400" marR="0" lvl="1" indent="-330200" algn="l" rtl="0">
              <a:lnSpc>
                <a:spcPct val="90000"/>
              </a:lnSpc>
              <a:spcBef>
                <a:spcPts val="0"/>
              </a:spcBef>
              <a:spcAft>
                <a:spcPts val="0"/>
              </a:spcAft>
              <a:buClr>
                <a:schemeClr val="accent3"/>
              </a:buClr>
              <a:buSzPts val="1600"/>
              <a:buFont typeface="Arial"/>
              <a:buChar char="–"/>
            </a:pPr>
            <a:r>
              <a:rPr lang="en-US" sz="1600" dirty="0"/>
              <a:t>考试内容为各类需要用命令解决的场景。时长3个小时；没有多选题</a:t>
            </a:r>
            <a:endParaRPr sz="1600" dirty="0"/>
          </a:p>
          <a:p>
            <a:pPr marL="914400" lvl="1" indent="-330200" rtl="0">
              <a:spcBef>
                <a:spcPts val="0"/>
              </a:spcBef>
              <a:spcAft>
                <a:spcPts val="0"/>
              </a:spcAft>
              <a:buSzPts val="1600"/>
              <a:buChar char="–"/>
            </a:pPr>
            <a:r>
              <a:rPr lang="en-US" sz="1600" dirty="0"/>
              <a:t>每门考试$300</a:t>
            </a:r>
            <a:endParaRPr sz="1600" dirty="0"/>
          </a:p>
          <a:p>
            <a:pPr marL="914400" lvl="1" indent="-330200" rtl="0">
              <a:spcBef>
                <a:spcPts val="0"/>
              </a:spcBef>
              <a:spcAft>
                <a:spcPts val="0"/>
              </a:spcAft>
              <a:buSzPts val="1600"/>
              <a:buChar char="–"/>
            </a:pPr>
            <a:r>
              <a:rPr lang="en-US" sz="1600" dirty="0"/>
              <a:t>考试每季度更新，与K8s版本发布保持一致</a:t>
            </a:r>
            <a:endParaRPr sz="1600" dirty="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95 </a:t>
            </a:r>
            <a:r>
              <a:rPr lang="en-US" altLang="zh-CN" dirty="0" err="1"/>
              <a:t>家KCSP合作伙伴</a:t>
            </a:r>
            <a:endParaRPr dirty="0"/>
          </a:p>
        </p:txBody>
      </p:sp>
      <p:pic>
        <p:nvPicPr>
          <p:cNvPr id="1147" name="Google Shape;1147;p4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482851" y="983881"/>
            <a:ext cx="836200" cy="217552"/>
          </a:xfrm>
          <a:prstGeom prst="rect">
            <a:avLst/>
          </a:prstGeom>
          <a:noFill/>
          <a:ln>
            <a:noFill/>
          </a:ln>
        </p:spPr>
      </p:pic>
      <p:pic>
        <p:nvPicPr>
          <p:cNvPr id="1148" name="Google Shape;1148;p4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23833" y="1481275"/>
            <a:ext cx="760375" cy="212463"/>
          </a:xfrm>
          <a:prstGeom prst="rect">
            <a:avLst/>
          </a:prstGeom>
          <a:noFill/>
          <a:ln>
            <a:noFill/>
          </a:ln>
        </p:spPr>
      </p:pic>
      <p:pic>
        <p:nvPicPr>
          <p:cNvPr id="1149" name="Google Shape;1149;p4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961758" y="2606139"/>
            <a:ext cx="777425" cy="203104"/>
          </a:xfrm>
          <a:prstGeom prst="rect">
            <a:avLst/>
          </a:prstGeom>
          <a:noFill/>
          <a:ln>
            <a:noFill/>
          </a:ln>
        </p:spPr>
      </p:pic>
      <p:pic>
        <p:nvPicPr>
          <p:cNvPr id="1150" name="Google Shape;1150;p4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653487" y="3916687"/>
            <a:ext cx="698000" cy="283513"/>
          </a:xfrm>
          <a:prstGeom prst="rect">
            <a:avLst/>
          </a:prstGeom>
          <a:noFill/>
          <a:ln>
            <a:noFill/>
          </a:ln>
        </p:spPr>
      </p:pic>
      <p:pic>
        <p:nvPicPr>
          <p:cNvPr id="1151" name="Google Shape;1151;p49"/>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6540937" y="3839825"/>
            <a:ext cx="594150" cy="437236"/>
          </a:xfrm>
          <a:prstGeom prst="rect">
            <a:avLst/>
          </a:prstGeom>
          <a:noFill/>
          <a:ln>
            <a:noFill/>
          </a:ln>
        </p:spPr>
      </p:pic>
      <p:pic>
        <p:nvPicPr>
          <p:cNvPr id="1152" name="Google Shape;1152;p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865042" y="2515358"/>
            <a:ext cx="423125" cy="384667"/>
          </a:xfrm>
          <a:prstGeom prst="rect">
            <a:avLst/>
          </a:prstGeom>
          <a:noFill/>
          <a:ln>
            <a:noFill/>
          </a:ln>
        </p:spPr>
      </p:pic>
      <p:pic>
        <p:nvPicPr>
          <p:cNvPr id="1153" name="Google Shape;1153;p4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746955" y="4409757"/>
            <a:ext cx="459900" cy="379500"/>
          </a:xfrm>
          <a:prstGeom prst="rect">
            <a:avLst/>
          </a:prstGeom>
          <a:noFill/>
          <a:ln>
            <a:noFill/>
          </a:ln>
        </p:spPr>
      </p:pic>
      <p:pic>
        <p:nvPicPr>
          <p:cNvPr id="1154" name="Google Shape;1154;p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8669" y="3600757"/>
            <a:ext cx="707100" cy="144600"/>
          </a:xfrm>
          <a:prstGeom prst="rect">
            <a:avLst/>
          </a:prstGeom>
          <a:noFill/>
          <a:ln>
            <a:noFill/>
          </a:ln>
        </p:spPr>
      </p:pic>
      <p:pic>
        <p:nvPicPr>
          <p:cNvPr id="1155" name="Google Shape;1155;p4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451599" y="3861608"/>
            <a:ext cx="594150" cy="393671"/>
          </a:xfrm>
          <a:prstGeom prst="rect">
            <a:avLst/>
          </a:prstGeom>
          <a:noFill/>
          <a:ln>
            <a:noFill/>
          </a:ln>
        </p:spPr>
      </p:pic>
      <p:pic>
        <p:nvPicPr>
          <p:cNvPr id="1156" name="Google Shape;1156;p4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965381" y="1903920"/>
            <a:ext cx="423125" cy="451784"/>
          </a:xfrm>
          <a:prstGeom prst="rect">
            <a:avLst/>
          </a:prstGeom>
          <a:noFill/>
          <a:ln>
            <a:noFill/>
          </a:ln>
        </p:spPr>
      </p:pic>
      <p:pic>
        <p:nvPicPr>
          <p:cNvPr id="1157" name="Google Shape;1157;p4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592647" y="3060645"/>
            <a:ext cx="908075" cy="330917"/>
          </a:xfrm>
          <a:prstGeom prst="rect">
            <a:avLst/>
          </a:prstGeom>
          <a:noFill/>
          <a:ln>
            <a:noFill/>
          </a:ln>
        </p:spPr>
      </p:pic>
      <p:pic>
        <p:nvPicPr>
          <p:cNvPr id="1158" name="Google Shape;1158;p49"/>
          <p:cNvPicPr preferRelativeResize="0"/>
          <p:nvPr/>
        </p:nvPicPr>
        <p:blipFill rotWithShape="1">
          <a:blip r:embed="rId14" cstate="print">
            <a:alphaModFix/>
            <a:extLst>
              <a:ext uri="{28A0092B-C50C-407E-A947-70E740481C1C}">
                <a14:useLocalDpi xmlns:a14="http://schemas.microsoft.com/office/drawing/2010/main"/>
              </a:ext>
            </a:extLst>
          </a:blip>
          <a:srcRect t="11006" b="12188"/>
          <a:stretch/>
        </p:blipFill>
        <p:spPr>
          <a:xfrm>
            <a:off x="2300760" y="1400283"/>
            <a:ext cx="536375" cy="374447"/>
          </a:xfrm>
          <a:prstGeom prst="rect">
            <a:avLst/>
          </a:prstGeom>
          <a:noFill/>
          <a:ln>
            <a:noFill/>
          </a:ln>
        </p:spPr>
      </p:pic>
      <p:pic>
        <p:nvPicPr>
          <p:cNvPr id="1159" name="Google Shape;1159;p49"/>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864417" y="2506238"/>
            <a:ext cx="423125" cy="402907"/>
          </a:xfrm>
          <a:prstGeom prst="rect">
            <a:avLst/>
          </a:prstGeom>
          <a:noFill/>
          <a:ln>
            <a:noFill/>
          </a:ln>
        </p:spPr>
      </p:pic>
      <p:pic>
        <p:nvPicPr>
          <p:cNvPr id="1160" name="Google Shape;1160;p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050606" y="982880"/>
            <a:ext cx="698000" cy="219555"/>
          </a:xfrm>
          <a:prstGeom prst="rect">
            <a:avLst/>
          </a:prstGeom>
          <a:noFill/>
          <a:ln>
            <a:noFill/>
          </a:ln>
        </p:spPr>
      </p:pic>
      <p:pic>
        <p:nvPicPr>
          <p:cNvPr id="1161" name="Google Shape;1161;p49"/>
          <p:cNvPicPr preferRelativeResize="0"/>
          <p:nvPr/>
        </p:nvPicPr>
        <p:blipFill>
          <a:blip r:embed="rId17">
            <a:alphaModFix/>
          </a:blip>
          <a:stretch>
            <a:fillRect/>
          </a:stretch>
        </p:blipFill>
        <p:spPr>
          <a:xfrm>
            <a:off x="831772" y="3055126"/>
            <a:ext cx="661100" cy="341955"/>
          </a:xfrm>
          <a:prstGeom prst="rect">
            <a:avLst/>
          </a:prstGeom>
          <a:noFill/>
          <a:ln>
            <a:noFill/>
          </a:ln>
        </p:spPr>
      </p:pic>
      <p:pic>
        <p:nvPicPr>
          <p:cNvPr id="1162" name="Google Shape;1162;p49"/>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5186790" y="4362703"/>
            <a:ext cx="510500" cy="473608"/>
          </a:xfrm>
          <a:prstGeom prst="rect">
            <a:avLst/>
          </a:prstGeom>
          <a:noFill/>
          <a:ln>
            <a:noFill/>
          </a:ln>
        </p:spPr>
      </p:pic>
      <p:pic>
        <p:nvPicPr>
          <p:cNvPr id="1163" name="Google Shape;1163;p49"/>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656875" y="3045217"/>
            <a:ext cx="459900" cy="361774"/>
          </a:xfrm>
          <a:prstGeom prst="rect">
            <a:avLst/>
          </a:prstGeom>
          <a:noFill/>
          <a:ln>
            <a:noFill/>
          </a:ln>
        </p:spPr>
      </p:pic>
      <p:pic>
        <p:nvPicPr>
          <p:cNvPr id="1164" name="Google Shape;1164;p49"/>
          <p:cNvPicPr preferRelativeResize="0"/>
          <p:nvPr/>
        </p:nvPicPr>
        <p:blipFill>
          <a:blip r:embed="rId20">
            <a:alphaModFix/>
          </a:blip>
          <a:stretch>
            <a:fillRect/>
          </a:stretch>
        </p:blipFill>
        <p:spPr>
          <a:xfrm>
            <a:off x="955364" y="3614227"/>
            <a:ext cx="760375" cy="117659"/>
          </a:xfrm>
          <a:prstGeom prst="rect">
            <a:avLst/>
          </a:prstGeom>
          <a:noFill/>
          <a:ln>
            <a:noFill/>
          </a:ln>
        </p:spPr>
      </p:pic>
      <p:pic>
        <p:nvPicPr>
          <p:cNvPr id="1165" name="Google Shape;1165;p49"/>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3259895" y="2598153"/>
            <a:ext cx="948700" cy="219076"/>
          </a:xfrm>
          <a:prstGeom prst="rect">
            <a:avLst/>
          </a:prstGeom>
          <a:noFill/>
          <a:ln>
            <a:noFill/>
          </a:ln>
        </p:spPr>
      </p:pic>
      <p:pic>
        <p:nvPicPr>
          <p:cNvPr id="1166" name="Google Shape;1166;p4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896326" y="1491014"/>
            <a:ext cx="636000" cy="192985"/>
          </a:xfrm>
          <a:prstGeom prst="rect">
            <a:avLst/>
          </a:prstGeom>
          <a:noFill/>
          <a:ln>
            <a:noFill/>
          </a:ln>
        </p:spPr>
      </p:pic>
      <p:pic>
        <p:nvPicPr>
          <p:cNvPr id="1167" name="Google Shape;1167;p4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241053" y="959347"/>
            <a:ext cx="459900" cy="266621"/>
          </a:xfrm>
          <a:prstGeom prst="rect">
            <a:avLst/>
          </a:prstGeom>
          <a:noFill/>
          <a:ln>
            <a:noFill/>
          </a:ln>
        </p:spPr>
      </p:pic>
      <p:pic>
        <p:nvPicPr>
          <p:cNvPr id="1168" name="Google Shape;1168;p4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895335" y="3527206"/>
            <a:ext cx="594150" cy="291701"/>
          </a:xfrm>
          <a:prstGeom prst="rect">
            <a:avLst/>
          </a:prstGeom>
          <a:noFill/>
          <a:ln>
            <a:noFill/>
          </a:ln>
        </p:spPr>
      </p:pic>
      <p:pic>
        <p:nvPicPr>
          <p:cNvPr id="1169" name="Google Shape;1169;p4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235199" y="3893224"/>
            <a:ext cx="836200" cy="330438"/>
          </a:xfrm>
          <a:prstGeom prst="rect">
            <a:avLst/>
          </a:prstGeom>
          <a:noFill/>
          <a:ln>
            <a:noFill/>
          </a:ln>
        </p:spPr>
      </p:pic>
      <p:pic>
        <p:nvPicPr>
          <p:cNvPr id="1170" name="Google Shape;1170;p4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794827" y="970869"/>
            <a:ext cx="594150" cy="243578"/>
          </a:xfrm>
          <a:prstGeom prst="rect">
            <a:avLst/>
          </a:prstGeom>
          <a:noFill/>
          <a:ln>
            <a:noFill/>
          </a:ln>
        </p:spPr>
      </p:pic>
      <p:pic>
        <p:nvPicPr>
          <p:cNvPr id="1171" name="Google Shape;1171;p4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805094" y="2009038"/>
            <a:ext cx="635700" cy="241547"/>
          </a:xfrm>
          <a:prstGeom prst="rect">
            <a:avLst/>
          </a:prstGeom>
          <a:noFill/>
          <a:ln>
            <a:noFill/>
          </a:ln>
        </p:spPr>
      </p:pic>
      <p:pic>
        <p:nvPicPr>
          <p:cNvPr id="1172" name="Google Shape;1172;p49"/>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669080" y="3559891"/>
            <a:ext cx="635750" cy="226333"/>
          </a:xfrm>
          <a:prstGeom prst="rect">
            <a:avLst/>
          </a:prstGeom>
          <a:noFill/>
          <a:ln>
            <a:noFill/>
          </a:ln>
        </p:spPr>
      </p:pic>
      <p:pic>
        <p:nvPicPr>
          <p:cNvPr id="1173" name="Google Shape;1173;p49"/>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03945" y="1343721"/>
            <a:ext cx="536375" cy="487573"/>
          </a:xfrm>
          <a:prstGeom prst="rect">
            <a:avLst/>
          </a:prstGeom>
          <a:noFill/>
          <a:ln>
            <a:noFill/>
          </a:ln>
        </p:spPr>
      </p:pic>
      <p:pic>
        <p:nvPicPr>
          <p:cNvPr id="1174" name="Google Shape;1174;p4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796870" y="4445880"/>
            <a:ext cx="510500" cy="307254"/>
          </a:xfrm>
          <a:prstGeom prst="rect">
            <a:avLst/>
          </a:prstGeom>
          <a:noFill/>
          <a:ln>
            <a:noFill/>
          </a:ln>
        </p:spPr>
      </p:pic>
      <p:pic>
        <p:nvPicPr>
          <p:cNvPr id="1175" name="Google Shape;1175;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96887" y="1924968"/>
            <a:ext cx="326925" cy="409687"/>
          </a:xfrm>
          <a:prstGeom prst="rect">
            <a:avLst/>
          </a:prstGeom>
          <a:noFill/>
          <a:ln>
            <a:noFill/>
          </a:ln>
        </p:spPr>
      </p:pic>
      <p:pic>
        <p:nvPicPr>
          <p:cNvPr id="1176" name="Google Shape;1176;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978893" y="4393715"/>
            <a:ext cx="536375" cy="411584"/>
          </a:xfrm>
          <a:prstGeom prst="rect">
            <a:avLst/>
          </a:prstGeom>
          <a:noFill/>
          <a:ln>
            <a:noFill/>
          </a:ln>
        </p:spPr>
      </p:pic>
      <p:pic>
        <p:nvPicPr>
          <p:cNvPr id="1177" name="Google Shape;1177;p4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1431828" y="1535924"/>
            <a:ext cx="777424" cy="103166"/>
          </a:xfrm>
          <a:prstGeom prst="rect">
            <a:avLst/>
          </a:prstGeom>
          <a:noFill/>
          <a:ln>
            <a:noFill/>
          </a:ln>
        </p:spPr>
      </p:pic>
      <p:pic>
        <p:nvPicPr>
          <p:cNvPr id="1178" name="Google Shape;1178;p4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217304" y="2011927"/>
            <a:ext cx="459900" cy="235770"/>
          </a:xfrm>
          <a:prstGeom prst="rect">
            <a:avLst/>
          </a:prstGeom>
          <a:noFill/>
          <a:ln>
            <a:noFill/>
          </a:ln>
        </p:spPr>
      </p:pic>
      <p:pic>
        <p:nvPicPr>
          <p:cNvPr id="1179" name="Google Shape;1179;p4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8412925" y="1017249"/>
            <a:ext cx="661100" cy="140988"/>
          </a:xfrm>
          <a:prstGeom prst="rect">
            <a:avLst/>
          </a:prstGeom>
          <a:noFill/>
          <a:ln>
            <a:noFill/>
          </a:ln>
        </p:spPr>
      </p:pic>
      <p:pic>
        <p:nvPicPr>
          <p:cNvPr id="1180" name="Google Shape;1180;p49"/>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530653" y="1423304"/>
            <a:ext cx="536375" cy="328406"/>
          </a:xfrm>
          <a:prstGeom prst="rect">
            <a:avLst/>
          </a:prstGeom>
          <a:noFill/>
          <a:ln>
            <a:noFill/>
          </a:ln>
        </p:spPr>
      </p:pic>
      <p:pic>
        <p:nvPicPr>
          <p:cNvPr id="1181" name="Google Shape;1181;p49"/>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793000" y="3907819"/>
            <a:ext cx="760375" cy="301250"/>
          </a:xfrm>
          <a:prstGeom prst="rect">
            <a:avLst/>
          </a:prstGeom>
          <a:noFill/>
          <a:ln>
            <a:noFill/>
          </a:ln>
        </p:spPr>
      </p:pic>
      <p:pic>
        <p:nvPicPr>
          <p:cNvPr id="1182" name="Google Shape;1182;p4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7088130" y="3586397"/>
            <a:ext cx="836200" cy="173320"/>
          </a:xfrm>
          <a:prstGeom prst="rect">
            <a:avLst/>
          </a:prstGeom>
          <a:noFill/>
          <a:ln>
            <a:noFill/>
          </a:ln>
        </p:spPr>
      </p:pic>
      <p:pic>
        <p:nvPicPr>
          <p:cNvPr id="1183" name="Google Shape;1183;p49"/>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637739" y="993348"/>
            <a:ext cx="635700" cy="198619"/>
          </a:xfrm>
          <a:prstGeom prst="rect">
            <a:avLst/>
          </a:prstGeom>
          <a:noFill/>
          <a:ln>
            <a:noFill/>
          </a:ln>
        </p:spPr>
      </p:pic>
      <p:pic>
        <p:nvPicPr>
          <p:cNvPr id="1184" name="Google Shape;1184;p4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51702" y="1938737"/>
            <a:ext cx="698000" cy="382150"/>
          </a:xfrm>
          <a:prstGeom prst="rect">
            <a:avLst/>
          </a:prstGeom>
          <a:noFill/>
          <a:ln>
            <a:noFill/>
          </a:ln>
        </p:spPr>
      </p:pic>
      <p:pic>
        <p:nvPicPr>
          <p:cNvPr id="1185" name="Google Shape;1185;p49"/>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4797862" y="3980866"/>
            <a:ext cx="948700" cy="155154"/>
          </a:xfrm>
          <a:prstGeom prst="rect">
            <a:avLst/>
          </a:prstGeom>
          <a:noFill/>
          <a:ln>
            <a:noFill/>
          </a:ln>
        </p:spPr>
      </p:pic>
      <p:pic>
        <p:nvPicPr>
          <p:cNvPr id="1186" name="Google Shape;1186;p4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103925" y="3546944"/>
            <a:ext cx="1014825" cy="252226"/>
          </a:xfrm>
          <a:prstGeom prst="rect">
            <a:avLst/>
          </a:prstGeom>
          <a:noFill/>
          <a:ln>
            <a:noFill/>
          </a:ln>
        </p:spPr>
      </p:pic>
      <p:pic>
        <p:nvPicPr>
          <p:cNvPr id="1187" name="Google Shape;1187;p49"/>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1052471" y="2572676"/>
            <a:ext cx="948700" cy="270032"/>
          </a:xfrm>
          <a:prstGeom prst="rect">
            <a:avLst/>
          </a:prstGeom>
          <a:noFill/>
          <a:ln>
            <a:noFill/>
          </a:ln>
        </p:spPr>
      </p:pic>
      <p:pic>
        <p:nvPicPr>
          <p:cNvPr id="1188" name="Google Shape;1188;p4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3236648" y="3085261"/>
            <a:ext cx="459900" cy="281684"/>
          </a:xfrm>
          <a:prstGeom prst="rect">
            <a:avLst/>
          </a:prstGeom>
          <a:noFill/>
          <a:ln>
            <a:noFill/>
          </a:ln>
        </p:spPr>
      </p:pic>
      <p:pic>
        <p:nvPicPr>
          <p:cNvPr id="1189" name="Google Shape;1189;p49"/>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3796323" y="3084956"/>
            <a:ext cx="674825" cy="282296"/>
          </a:xfrm>
          <a:prstGeom prst="rect">
            <a:avLst/>
          </a:prstGeom>
          <a:noFill/>
          <a:ln>
            <a:noFill/>
          </a:ln>
        </p:spPr>
      </p:pic>
      <p:pic>
        <p:nvPicPr>
          <p:cNvPr id="1190" name="Google Shape;1190;p4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131110" y="3586540"/>
            <a:ext cx="777425" cy="173033"/>
          </a:xfrm>
          <a:prstGeom prst="rect">
            <a:avLst/>
          </a:prstGeom>
          <a:noFill/>
          <a:ln>
            <a:noFill/>
          </a:ln>
        </p:spPr>
      </p:pic>
      <p:pic>
        <p:nvPicPr>
          <p:cNvPr id="1191" name="Google Shape;1191;p4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928643" y="1431182"/>
            <a:ext cx="510503" cy="312650"/>
          </a:xfrm>
          <a:prstGeom prst="rect">
            <a:avLst/>
          </a:prstGeom>
          <a:noFill/>
          <a:ln>
            <a:noFill/>
          </a:ln>
        </p:spPr>
      </p:pic>
      <p:pic>
        <p:nvPicPr>
          <p:cNvPr id="1192" name="Google Shape;1192;p4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58127" y="4540287"/>
            <a:ext cx="707225" cy="118439"/>
          </a:xfrm>
          <a:prstGeom prst="rect">
            <a:avLst/>
          </a:prstGeom>
          <a:noFill/>
          <a:ln>
            <a:noFill/>
          </a:ln>
        </p:spPr>
      </p:pic>
      <p:pic>
        <p:nvPicPr>
          <p:cNvPr id="1193" name="Google Shape;1193;p49"/>
          <p:cNvPicPr preferRelativeResize="0"/>
          <p:nvPr/>
        </p:nvPicPr>
        <p:blipFill>
          <a:blip r:embed="rId49">
            <a:alphaModFix/>
          </a:blip>
          <a:stretch>
            <a:fillRect/>
          </a:stretch>
        </p:blipFill>
        <p:spPr>
          <a:xfrm>
            <a:off x="4570924" y="3080868"/>
            <a:ext cx="707225" cy="290470"/>
          </a:xfrm>
          <a:prstGeom prst="rect">
            <a:avLst/>
          </a:prstGeom>
          <a:noFill/>
          <a:ln>
            <a:noFill/>
          </a:ln>
        </p:spPr>
      </p:pic>
      <p:pic>
        <p:nvPicPr>
          <p:cNvPr id="1194" name="Google Shape;1194;p4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568683" y="1965543"/>
            <a:ext cx="536375" cy="328537"/>
          </a:xfrm>
          <a:prstGeom prst="rect">
            <a:avLst/>
          </a:prstGeom>
          <a:noFill/>
          <a:ln>
            <a:noFill/>
          </a:ln>
        </p:spPr>
      </p:pic>
      <p:pic>
        <p:nvPicPr>
          <p:cNvPr id="1195" name="Google Shape;1195;p4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5377924" y="3103695"/>
            <a:ext cx="1014824" cy="244816"/>
          </a:xfrm>
          <a:prstGeom prst="rect">
            <a:avLst/>
          </a:prstGeom>
          <a:noFill/>
          <a:ln>
            <a:noFill/>
          </a:ln>
        </p:spPr>
      </p:pic>
      <p:pic>
        <p:nvPicPr>
          <p:cNvPr id="1196" name="Google Shape;1196;p4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3484425" y="3542492"/>
            <a:ext cx="836200" cy="261129"/>
          </a:xfrm>
          <a:prstGeom prst="rect">
            <a:avLst/>
          </a:prstGeom>
          <a:noFill/>
          <a:ln>
            <a:noFill/>
          </a:ln>
        </p:spPr>
      </p:pic>
      <p:pic>
        <p:nvPicPr>
          <p:cNvPr id="1197" name="Google Shape;1197;p4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7138" y="3896262"/>
            <a:ext cx="635750" cy="324362"/>
          </a:xfrm>
          <a:prstGeom prst="rect">
            <a:avLst/>
          </a:prstGeom>
          <a:noFill/>
          <a:ln>
            <a:noFill/>
          </a:ln>
        </p:spPr>
      </p:pic>
      <p:pic>
        <p:nvPicPr>
          <p:cNvPr id="1198" name="Google Shape;1198;p49"/>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8171511" y="3928852"/>
            <a:ext cx="948700" cy="259182"/>
          </a:xfrm>
          <a:prstGeom prst="rect">
            <a:avLst/>
          </a:prstGeom>
          <a:noFill/>
          <a:ln>
            <a:noFill/>
          </a:ln>
        </p:spPr>
      </p:pic>
      <p:pic>
        <p:nvPicPr>
          <p:cNvPr id="1199" name="Google Shape;1199;p49"/>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067410" y="1952780"/>
            <a:ext cx="635700" cy="354064"/>
          </a:xfrm>
          <a:prstGeom prst="rect">
            <a:avLst/>
          </a:prstGeom>
          <a:noFill/>
          <a:ln>
            <a:noFill/>
          </a:ln>
        </p:spPr>
      </p:pic>
      <p:pic>
        <p:nvPicPr>
          <p:cNvPr id="1200" name="Google Shape;1200;p4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70897" y="3114968"/>
            <a:ext cx="661100" cy="222271"/>
          </a:xfrm>
          <a:prstGeom prst="rect">
            <a:avLst/>
          </a:prstGeom>
          <a:noFill/>
          <a:ln>
            <a:noFill/>
          </a:ln>
        </p:spPr>
      </p:pic>
      <p:pic>
        <p:nvPicPr>
          <p:cNvPr id="1201" name="Google Shape;1201;p49"/>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600498" y="3055003"/>
            <a:ext cx="536375" cy="342200"/>
          </a:xfrm>
          <a:prstGeom prst="rect">
            <a:avLst/>
          </a:prstGeom>
          <a:noFill/>
          <a:ln>
            <a:noFill/>
          </a:ln>
        </p:spPr>
      </p:pic>
      <p:pic>
        <p:nvPicPr>
          <p:cNvPr id="1202" name="Google Shape;1202;p4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4333829" y="2621868"/>
            <a:ext cx="857621" cy="171646"/>
          </a:xfrm>
          <a:prstGeom prst="rect">
            <a:avLst/>
          </a:prstGeom>
          <a:noFill/>
          <a:ln>
            <a:noFill/>
          </a:ln>
        </p:spPr>
      </p:pic>
      <p:pic>
        <p:nvPicPr>
          <p:cNvPr id="1203" name="Google Shape;1203;p4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232948" y="2035048"/>
            <a:ext cx="661100" cy="189527"/>
          </a:xfrm>
          <a:prstGeom prst="rect">
            <a:avLst/>
          </a:prstGeom>
          <a:noFill/>
          <a:ln>
            <a:noFill/>
          </a:ln>
        </p:spPr>
      </p:pic>
      <p:pic>
        <p:nvPicPr>
          <p:cNvPr id="1204" name="Google Shape;1204;p49"/>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136012" y="1033833"/>
            <a:ext cx="820720" cy="117650"/>
          </a:xfrm>
          <a:prstGeom prst="rect">
            <a:avLst/>
          </a:prstGeom>
          <a:noFill/>
          <a:ln>
            <a:noFill/>
          </a:ln>
        </p:spPr>
      </p:pic>
      <p:pic>
        <p:nvPicPr>
          <p:cNvPr id="1205" name="Google Shape;1205;p49"/>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630950" y="4488363"/>
            <a:ext cx="459900" cy="222287"/>
          </a:xfrm>
          <a:prstGeom prst="rect">
            <a:avLst/>
          </a:prstGeom>
          <a:noFill/>
          <a:ln>
            <a:noFill/>
          </a:ln>
        </p:spPr>
      </p:pic>
      <p:pic>
        <p:nvPicPr>
          <p:cNvPr id="1206" name="Google Shape;1206;p49"/>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7588972" y="4458837"/>
            <a:ext cx="760375" cy="281339"/>
          </a:xfrm>
          <a:prstGeom prst="rect">
            <a:avLst/>
          </a:prstGeom>
          <a:noFill/>
          <a:ln>
            <a:noFill/>
          </a:ln>
        </p:spPr>
      </p:pic>
      <p:pic>
        <p:nvPicPr>
          <p:cNvPr id="1207" name="Google Shape;1207;p49"/>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021938" y="1953411"/>
            <a:ext cx="326925" cy="352802"/>
          </a:xfrm>
          <a:prstGeom prst="rect">
            <a:avLst/>
          </a:prstGeom>
          <a:noFill/>
          <a:ln>
            <a:noFill/>
          </a:ln>
        </p:spPr>
      </p:pic>
      <p:pic>
        <p:nvPicPr>
          <p:cNvPr id="1208" name="Google Shape;1208;p4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772554" y="936331"/>
            <a:ext cx="423125" cy="312652"/>
          </a:xfrm>
          <a:prstGeom prst="rect">
            <a:avLst/>
          </a:prstGeom>
          <a:noFill/>
          <a:ln>
            <a:noFill/>
          </a:ln>
        </p:spPr>
      </p:pic>
      <p:pic>
        <p:nvPicPr>
          <p:cNvPr id="1209" name="Google Shape;1209;p4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500220" y="3458950"/>
            <a:ext cx="635700" cy="428214"/>
          </a:xfrm>
          <a:prstGeom prst="rect">
            <a:avLst/>
          </a:prstGeom>
          <a:noFill/>
          <a:ln>
            <a:noFill/>
          </a:ln>
        </p:spPr>
      </p:pic>
      <p:pic>
        <p:nvPicPr>
          <p:cNvPr id="1210" name="Google Shape;1210;p49"/>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158536" y="1478526"/>
            <a:ext cx="760375" cy="217962"/>
          </a:xfrm>
          <a:prstGeom prst="rect">
            <a:avLst/>
          </a:prstGeom>
          <a:noFill/>
          <a:ln>
            <a:noFill/>
          </a:ln>
        </p:spPr>
      </p:pic>
      <p:pic>
        <p:nvPicPr>
          <p:cNvPr id="1211" name="Google Shape;1211;p49"/>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126404" y="2507151"/>
            <a:ext cx="459900" cy="401081"/>
          </a:xfrm>
          <a:prstGeom prst="rect">
            <a:avLst/>
          </a:prstGeom>
          <a:noFill/>
          <a:ln>
            <a:noFill/>
          </a:ln>
        </p:spPr>
      </p:pic>
      <p:pic>
        <p:nvPicPr>
          <p:cNvPr id="1212" name="Google Shape;1212;p4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482063" y="4446937"/>
            <a:ext cx="423125" cy="305139"/>
          </a:xfrm>
          <a:prstGeom prst="rect">
            <a:avLst/>
          </a:prstGeom>
          <a:noFill/>
          <a:ln>
            <a:noFill/>
          </a:ln>
        </p:spPr>
      </p:pic>
      <p:pic>
        <p:nvPicPr>
          <p:cNvPr id="1213" name="Google Shape;1213;p4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2488458" y="4516104"/>
            <a:ext cx="794400" cy="166805"/>
          </a:xfrm>
          <a:prstGeom prst="rect">
            <a:avLst/>
          </a:prstGeom>
          <a:noFill/>
          <a:ln>
            <a:noFill/>
          </a:ln>
        </p:spPr>
      </p:pic>
      <p:pic>
        <p:nvPicPr>
          <p:cNvPr id="1214" name="Google Shape;1214;p4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5846675" y="3876561"/>
            <a:ext cx="594150" cy="363765"/>
          </a:xfrm>
          <a:prstGeom prst="rect">
            <a:avLst/>
          </a:prstGeom>
          <a:noFill/>
          <a:ln>
            <a:noFill/>
          </a:ln>
        </p:spPr>
      </p:pic>
      <p:pic>
        <p:nvPicPr>
          <p:cNvPr id="1215" name="Google Shape;1215;p4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7475715" y="1494200"/>
            <a:ext cx="777425" cy="186614"/>
          </a:xfrm>
          <a:prstGeom prst="rect">
            <a:avLst/>
          </a:prstGeom>
          <a:noFill/>
          <a:ln>
            <a:noFill/>
          </a:ln>
        </p:spPr>
      </p:pic>
      <p:pic>
        <p:nvPicPr>
          <p:cNvPr id="1216" name="Google Shape;1216;p4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352674" y="3026034"/>
            <a:ext cx="594150" cy="400139"/>
          </a:xfrm>
          <a:prstGeom prst="rect">
            <a:avLst/>
          </a:prstGeom>
          <a:noFill/>
          <a:ln>
            <a:noFill/>
          </a:ln>
        </p:spPr>
      </p:pic>
      <p:pic>
        <p:nvPicPr>
          <p:cNvPr id="1217" name="Google Shape;1217;p4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2516395" y="1955430"/>
            <a:ext cx="423125" cy="348763"/>
          </a:xfrm>
          <a:prstGeom prst="rect">
            <a:avLst/>
          </a:prstGeom>
          <a:noFill/>
          <a:ln>
            <a:noFill/>
          </a:ln>
        </p:spPr>
      </p:pic>
      <p:pic>
        <p:nvPicPr>
          <p:cNvPr id="1218" name="Google Shape;1218;p4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377591" y="1945356"/>
            <a:ext cx="459900" cy="368911"/>
          </a:xfrm>
          <a:prstGeom prst="rect">
            <a:avLst/>
          </a:prstGeom>
          <a:noFill/>
          <a:ln>
            <a:noFill/>
          </a:ln>
        </p:spPr>
      </p:pic>
      <p:pic>
        <p:nvPicPr>
          <p:cNvPr id="1219" name="Google Shape;1219;p4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3145862" y="3905852"/>
            <a:ext cx="594150" cy="305182"/>
          </a:xfrm>
          <a:prstGeom prst="rect">
            <a:avLst/>
          </a:prstGeom>
          <a:noFill/>
          <a:ln>
            <a:noFill/>
          </a:ln>
        </p:spPr>
      </p:pic>
      <p:pic>
        <p:nvPicPr>
          <p:cNvPr id="1220" name="Google Shape;1220;p4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1367313" y="1021803"/>
            <a:ext cx="674825" cy="141710"/>
          </a:xfrm>
          <a:prstGeom prst="rect">
            <a:avLst/>
          </a:prstGeom>
          <a:noFill/>
          <a:ln>
            <a:noFill/>
          </a:ln>
        </p:spPr>
      </p:pic>
      <p:pic>
        <p:nvPicPr>
          <p:cNvPr id="1221" name="Google Shape;1221;p4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010418" y="1496153"/>
            <a:ext cx="794400" cy="182707"/>
          </a:xfrm>
          <a:prstGeom prst="rect">
            <a:avLst/>
          </a:prstGeom>
          <a:noFill/>
          <a:ln>
            <a:noFill/>
          </a:ln>
        </p:spPr>
      </p:pic>
      <p:pic>
        <p:nvPicPr>
          <p:cNvPr id="1222" name="Google Shape;1222;p4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413400" y="2575468"/>
            <a:ext cx="423125" cy="264446"/>
          </a:xfrm>
          <a:prstGeom prst="rect">
            <a:avLst/>
          </a:prstGeom>
          <a:noFill/>
          <a:ln>
            <a:noFill/>
          </a:ln>
        </p:spPr>
      </p:pic>
      <p:pic>
        <p:nvPicPr>
          <p:cNvPr id="1223" name="Google Shape;1223;p4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492524" y="3096844"/>
            <a:ext cx="760375" cy="258519"/>
          </a:xfrm>
          <a:prstGeom prst="rect">
            <a:avLst/>
          </a:prstGeom>
          <a:noFill/>
          <a:ln>
            <a:noFill/>
          </a:ln>
        </p:spPr>
      </p:pic>
      <p:pic>
        <p:nvPicPr>
          <p:cNvPr id="1224" name="Google Shape;1224;p4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4495264" y="2065446"/>
            <a:ext cx="594150" cy="128731"/>
          </a:xfrm>
          <a:prstGeom prst="rect">
            <a:avLst/>
          </a:prstGeom>
          <a:noFill/>
          <a:ln>
            <a:noFill/>
          </a:ln>
        </p:spPr>
      </p:pic>
      <p:pic>
        <p:nvPicPr>
          <p:cNvPr id="1225" name="Google Shape;1225;p49"/>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2711537" y="2514196"/>
            <a:ext cx="423125" cy="386990"/>
          </a:xfrm>
          <a:prstGeom prst="rect">
            <a:avLst/>
          </a:prstGeom>
          <a:noFill/>
          <a:ln>
            <a:noFill/>
          </a:ln>
        </p:spPr>
      </p:pic>
      <p:pic>
        <p:nvPicPr>
          <p:cNvPr id="1226" name="Google Shape;1226;p4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5315515" y="3547976"/>
            <a:ext cx="636000" cy="250161"/>
          </a:xfrm>
          <a:prstGeom prst="rect">
            <a:avLst/>
          </a:prstGeom>
          <a:noFill/>
          <a:ln>
            <a:noFill/>
          </a:ln>
        </p:spPr>
      </p:pic>
      <p:pic>
        <p:nvPicPr>
          <p:cNvPr id="1227" name="Google Shape;1227;p4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149575" y="4363724"/>
            <a:ext cx="326950" cy="471565"/>
          </a:xfrm>
          <a:prstGeom prst="rect">
            <a:avLst/>
          </a:prstGeom>
          <a:noFill/>
          <a:ln>
            <a:noFill/>
          </a:ln>
        </p:spPr>
      </p:pic>
      <p:pic>
        <p:nvPicPr>
          <p:cNvPr id="1228" name="Google Shape;1228;p4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476752" y="2057092"/>
            <a:ext cx="661100" cy="145439"/>
          </a:xfrm>
          <a:prstGeom prst="rect">
            <a:avLst/>
          </a:prstGeom>
          <a:noFill/>
          <a:ln>
            <a:noFill/>
          </a:ln>
        </p:spPr>
      </p:pic>
      <p:pic>
        <p:nvPicPr>
          <p:cNvPr id="1229" name="Google Shape;1229;p49"/>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3842480" y="1009661"/>
            <a:ext cx="836200" cy="165993"/>
          </a:xfrm>
          <a:prstGeom prst="rect">
            <a:avLst/>
          </a:prstGeom>
          <a:noFill/>
          <a:ln>
            <a:noFill/>
          </a:ln>
        </p:spPr>
      </p:pic>
      <p:pic>
        <p:nvPicPr>
          <p:cNvPr id="1230" name="Google Shape;1230;p4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37613" y="1524522"/>
            <a:ext cx="674825" cy="125969"/>
          </a:xfrm>
          <a:prstGeom prst="rect">
            <a:avLst/>
          </a:prstGeom>
          <a:noFill/>
          <a:ln>
            <a:noFill/>
          </a:ln>
        </p:spPr>
      </p:pic>
      <p:pic>
        <p:nvPicPr>
          <p:cNvPr id="1231" name="Google Shape;1231;p4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344648" y="1498104"/>
            <a:ext cx="777425" cy="178807"/>
          </a:xfrm>
          <a:prstGeom prst="rect">
            <a:avLst/>
          </a:prstGeom>
          <a:noFill/>
          <a:ln>
            <a:noFill/>
          </a:ln>
        </p:spPr>
      </p:pic>
      <p:pic>
        <p:nvPicPr>
          <p:cNvPr id="1232" name="Google Shape;1232;p4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3840124" y="3924081"/>
            <a:ext cx="857626" cy="268725"/>
          </a:xfrm>
          <a:prstGeom prst="rect">
            <a:avLst/>
          </a:prstGeom>
          <a:noFill/>
          <a:ln>
            <a:noFill/>
          </a:ln>
        </p:spPr>
      </p:pic>
      <p:pic>
        <p:nvPicPr>
          <p:cNvPr id="1233" name="Google Shape;1233;p4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5289554" y="1015471"/>
            <a:ext cx="857625" cy="154373"/>
          </a:xfrm>
          <a:prstGeom prst="rect">
            <a:avLst/>
          </a:prstGeom>
          <a:noFill/>
          <a:ln>
            <a:noFill/>
          </a:ln>
        </p:spPr>
      </p:pic>
      <p:pic>
        <p:nvPicPr>
          <p:cNvPr id="1234" name="Google Shape;1234;p4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8412775" y="2635791"/>
            <a:ext cx="707225" cy="143801"/>
          </a:xfrm>
          <a:prstGeom prst="rect">
            <a:avLst/>
          </a:prstGeom>
          <a:noFill/>
          <a:ln>
            <a:noFill/>
          </a:ln>
        </p:spPr>
      </p:pic>
      <p:pic>
        <p:nvPicPr>
          <p:cNvPr id="1235" name="Google Shape;1235;p49"/>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8046599" y="3006582"/>
            <a:ext cx="510500" cy="439042"/>
          </a:xfrm>
          <a:prstGeom prst="rect">
            <a:avLst/>
          </a:prstGeom>
          <a:noFill/>
          <a:ln>
            <a:noFill/>
          </a:ln>
        </p:spPr>
      </p:pic>
      <p:pic>
        <p:nvPicPr>
          <p:cNvPr id="1236" name="Google Shape;1236;p4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3831000" y="1936410"/>
            <a:ext cx="536375" cy="386802"/>
          </a:xfrm>
          <a:prstGeom prst="rect">
            <a:avLst/>
          </a:prstGeom>
          <a:noFill/>
          <a:ln>
            <a:noFill/>
          </a:ln>
        </p:spPr>
      </p:pic>
      <p:pic>
        <p:nvPicPr>
          <p:cNvPr id="1237" name="Google Shape;1237;p4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33365" y="988238"/>
            <a:ext cx="510500" cy="312551"/>
          </a:xfrm>
          <a:prstGeom prst="rect">
            <a:avLst/>
          </a:prstGeom>
          <a:noFill/>
          <a:ln>
            <a:noFill/>
          </a:ln>
        </p:spPr>
      </p:pic>
      <p:pic>
        <p:nvPicPr>
          <p:cNvPr id="1238" name="Google Shape;1238;p4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3564460" y="4404732"/>
            <a:ext cx="636000" cy="389550"/>
          </a:xfrm>
          <a:prstGeom prst="rect">
            <a:avLst/>
          </a:prstGeom>
          <a:noFill/>
          <a:ln>
            <a:noFill/>
          </a:ln>
        </p:spPr>
      </p:pic>
      <p:pic>
        <p:nvPicPr>
          <p:cNvPr id="1239" name="Google Shape;1239;p4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5316683" y="2558696"/>
            <a:ext cx="423125" cy="297990"/>
          </a:xfrm>
          <a:prstGeom prst="rect">
            <a:avLst/>
          </a:prstGeom>
          <a:noFill/>
          <a:ln>
            <a:noFill/>
          </a:ln>
        </p:spPr>
      </p:pic>
      <p:pic>
        <p:nvPicPr>
          <p:cNvPr id="1240" name="Google Shape;1240;p4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69613" y="2639081"/>
            <a:ext cx="857625" cy="137220"/>
          </a:xfrm>
          <a:prstGeom prst="rect">
            <a:avLst/>
          </a:prstGeom>
          <a:noFill/>
          <a:ln>
            <a:noFill/>
          </a:ln>
        </p:spPr>
      </p:pic>
    </p:spTree>
    <p:extLst>
      <p:ext uri="{BB962C8B-B14F-4D97-AF65-F5344CB8AC3E}">
        <p14:creationId xmlns:p14="http://schemas.microsoft.com/office/powerpoint/2010/main" val="1485384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4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KubeCon + CloudNativeCon</a:t>
            </a:r>
            <a:endParaRPr/>
          </a:p>
        </p:txBody>
      </p:sp>
      <p:sp>
        <p:nvSpPr>
          <p:cNvPr id="1650" name="Google Shape;1650;p147"/>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68300" algn="l" rtl="0">
              <a:spcBef>
                <a:spcPts val="0"/>
              </a:spcBef>
              <a:spcAft>
                <a:spcPts val="0"/>
              </a:spcAft>
              <a:buClr>
                <a:schemeClr val="accent2"/>
              </a:buClr>
              <a:buSzPts val="2200"/>
              <a:buFont typeface="Century Gothic"/>
              <a:buChar char="•"/>
            </a:pPr>
            <a:endParaRPr lang="en-US" altLang="zh-CN" sz="2200" dirty="0"/>
          </a:p>
          <a:p>
            <a:pPr lvl="0" indent="-368300">
              <a:spcBef>
                <a:spcPts val="0"/>
              </a:spcBef>
              <a:buClr>
                <a:schemeClr val="dk2"/>
              </a:buClr>
              <a:buSzPts val="2200"/>
              <a:buFont typeface="Century Gothic"/>
              <a:buChar char="•"/>
            </a:pPr>
            <a:r>
              <a:rPr lang="zh-CN" altLang="en-US" sz="2200" dirty="0"/>
              <a:t>中国</a:t>
            </a:r>
            <a:r>
              <a:rPr lang="en-US" sz="2200" dirty="0"/>
              <a:t> 2019 </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3"/>
              </a:rPr>
              <a:t>上海</a:t>
            </a:r>
            <a:r>
              <a:rPr lang="en-US" sz="2200" dirty="0"/>
              <a:t>: </a:t>
            </a:r>
            <a:r>
              <a:rPr lang="en-US" altLang="zh-CN" sz="2200" dirty="0"/>
              <a:t>6</a:t>
            </a:r>
            <a:r>
              <a:rPr lang="zh-CN" altLang="en-US" sz="2200" dirty="0"/>
              <a:t>月</a:t>
            </a:r>
            <a:r>
              <a:rPr lang="en-US" sz="2200" dirty="0"/>
              <a:t> 24-26, 2019</a:t>
            </a:r>
            <a:br>
              <a:rPr lang="en-US" sz="2200" dirty="0"/>
            </a:br>
            <a:endParaRPr sz="2200" dirty="0"/>
          </a:p>
          <a:p>
            <a:pPr marL="457200" lvl="0" indent="-368300" algn="l" rtl="0">
              <a:spcBef>
                <a:spcPts val="0"/>
              </a:spcBef>
              <a:spcAft>
                <a:spcPts val="0"/>
              </a:spcAft>
              <a:buClr>
                <a:schemeClr val="dk2"/>
              </a:buClr>
              <a:buSzPts val="2200"/>
              <a:buFont typeface="Century Gothic"/>
              <a:buChar char="•"/>
            </a:pPr>
            <a:r>
              <a:rPr lang="zh-CN" altLang="en-US" sz="2200" dirty="0"/>
              <a:t>北美</a:t>
            </a:r>
            <a:r>
              <a:rPr lang="en-US" sz="2200" dirty="0"/>
              <a:t> 2019 </a:t>
            </a:r>
            <a:endParaRPr sz="2200" dirty="0"/>
          </a:p>
          <a:p>
            <a:pPr marL="914400" lvl="1" indent="-368300" algn="l" rtl="0">
              <a:lnSpc>
                <a:spcPct val="100000"/>
              </a:lnSpc>
              <a:spcBef>
                <a:spcPts val="0"/>
              </a:spcBef>
              <a:spcAft>
                <a:spcPts val="0"/>
              </a:spcAft>
              <a:buSzPts val="2200"/>
              <a:buChar char="–"/>
            </a:pPr>
            <a:r>
              <a:rPr lang="zh-CN" altLang="en-US" sz="2200" u="sng" dirty="0">
                <a:solidFill>
                  <a:schemeClr val="hlink"/>
                </a:solidFill>
                <a:hlinkClick r:id="rId4"/>
              </a:rPr>
              <a:t>圣地亚哥</a:t>
            </a:r>
            <a:r>
              <a:rPr lang="en-US" sz="2200" dirty="0"/>
              <a:t>: </a:t>
            </a:r>
            <a:r>
              <a:rPr lang="en-US" altLang="zh-CN" sz="2200" dirty="0"/>
              <a:t>11</a:t>
            </a:r>
            <a:r>
              <a:rPr lang="zh-CN" altLang="en-US" sz="2200" dirty="0"/>
              <a:t>月</a:t>
            </a:r>
            <a:r>
              <a:rPr lang="en-US" sz="2200" dirty="0"/>
              <a:t>18-21, 2019</a:t>
            </a:r>
          </a:p>
          <a:p>
            <a:pPr lvl="1" indent="-368300">
              <a:lnSpc>
                <a:spcPct val="100000"/>
              </a:lnSpc>
              <a:spcBef>
                <a:spcPts val="0"/>
              </a:spcBef>
              <a:buSzPts val="2200"/>
            </a:pPr>
            <a:r>
              <a:rPr lang="zh-CN" altLang="en-US" sz="2200" u="sng" dirty="0">
                <a:solidFill>
                  <a:schemeClr val="hlink"/>
                </a:solidFill>
                <a:hlinkClick r:id="rId5"/>
              </a:rPr>
              <a:t>赞助</a:t>
            </a:r>
            <a:r>
              <a:rPr lang="en-US" altLang="zh-CN" sz="2200" dirty="0"/>
              <a:t> &amp; </a:t>
            </a:r>
            <a:r>
              <a:rPr lang="zh-CN" altLang="en-US" sz="2200" u="sng" dirty="0">
                <a:solidFill>
                  <a:schemeClr val="hlink"/>
                </a:solidFill>
              </a:rPr>
              <a:t>演讲</a:t>
            </a:r>
            <a:r>
              <a:rPr lang="zh-CN" altLang="en-US" sz="2200" u="sng" dirty="0">
                <a:solidFill>
                  <a:schemeClr val="hlink"/>
                </a:solidFill>
                <a:hlinkClick r:id="rId6"/>
              </a:rPr>
              <a:t>提交</a:t>
            </a:r>
            <a:r>
              <a:rPr lang="en-US" altLang="zh-CN" sz="2200" dirty="0"/>
              <a:t> </a:t>
            </a:r>
            <a:r>
              <a:rPr lang="zh-CN" altLang="en-US" sz="2200" dirty="0"/>
              <a:t>开放</a:t>
            </a:r>
            <a:endParaRPr lang="en-US" sz="2200" dirty="0"/>
          </a:p>
          <a:p>
            <a:pPr lvl="0" indent="-368300">
              <a:spcBef>
                <a:spcPts val="0"/>
              </a:spcBef>
              <a:buClr>
                <a:schemeClr val="dk2"/>
              </a:buClr>
              <a:buSzPts val="2200"/>
              <a:buFont typeface="Century Gothic"/>
              <a:buChar char="•"/>
            </a:pPr>
            <a:endParaRPr lang="en-US" altLang="zh-CN" sz="2200" dirty="0"/>
          </a:p>
          <a:p>
            <a:pPr lvl="0" indent="-368300">
              <a:spcBef>
                <a:spcPts val="0"/>
              </a:spcBef>
              <a:buClr>
                <a:schemeClr val="dk2"/>
              </a:buClr>
              <a:buSzPts val="2200"/>
              <a:buFont typeface="Century Gothic"/>
              <a:buChar char="•"/>
            </a:pPr>
            <a:r>
              <a:rPr lang="zh-CN" altLang="en-US" sz="2200" dirty="0"/>
              <a:t>欧洲</a:t>
            </a:r>
            <a:r>
              <a:rPr lang="en-US" altLang="zh-CN" sz="2200" dirty="0"/>
              <a:t> 2020</a:t>
            </a:r>
          </a:p>
          <a:p>
            <a:pPr lvl="1" indent="-368300">
              <a:lnSpc>
                <a:spcPct val="100000"/>
              </a:lnSpc>
              <a:spcBef>
                <a:spcPts val="0"/>
              </a:spcBef>
              <a:buSzPts val="2200"/>
            </a:pPr>
            <a:r>
              <a:rPr lang="zh-CN" altLang="en-US" sz="2200" dirty="0"/>
              <a:t>阿姆斯特丹</a:t>
            </a:r>
            <a:r>
              <a:rPr lang="en-US" altLang="zh-CN" sz="2200" dirty="0"/>
              <a:t>: 3</a:t>
            </a:r>
            <a:r>
              <a:rPr lang="zh-CN" altLang="en-US" sz="2200" dirty="0"/>
              <a:t>月</a:t>
            </a:r>
            <a:r>
              <a:rPr lang="en-US" altLang="zh-CN" sz="2200" dirty="0"/>
              <a:t> 30-4</a:t>
            </a:r>
            <a:r>
              <a:rPr lang="zh-CN" altLang="en-US" sz="2200" dirty="0"/>
              <a:t>月</a:t>
            </a:r>
            <a:r>
              <a:rPr lang="en-US" altLang="zh-CN" sz="2200" dirty="0"/>
              <a:t> 2, 2019</a:t>
            </a:r>
          </a:p>
          <a:p>
            <a:pPr marL="914400" lvl="1" indent="-368300" algn="l" rtl="0">
              <a:lnSpc>
                <a:spcPct val="100000"/>
              </a:lnSpc>
              <a:spcBef>
                <a:spcPts val="0"/>
              </a:spcBef>
              <a:spcAft>
                <a:spcPts val="0"/>
              </a:spcAft>
              <a:buSzPts val="2200"/>
              <a:buChar char="–"/>
            </a:pPr>
            <a:endParaRPr lang="en-US" sz="2200" dirty="0"/>
          </a:p>
        </p:txBody>
      </p:sp>
      <p:pic>
        <p:nvPicPr>
          <p:cNvPr id="8" name="Google Shape;1259;p5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662353" y="807150"/>
            <a:ext cx="2014350" cy="1150575"/>
          </a:xfrm>
          <a:prstGeom prst="rect">
            <a:avLst/>
          </a:prstGeom>
          <a:noFill/>
          <a:ln>
            <a:noFill/>
          </a:ln>
        </p:spPr>
      </p:pic>
      <p:pic>
        <p:nvPicPr>
          <p:cNvPr id="9" name="Google Shape;1260;p5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828638" y="3077250"/>
            <a:ext cx="2029187" cy="892850"/>
          </a:xfrm>
          <a:prstGeom prst="rect">
            <a:avLst/>
          </a:prstGeom>
          <a:noFill/>
          <a:ln>
            <a:noFill/>
          </a:ln>
        </p:spPr>
      </p:pic>
      <p:pic>
        <p:nvPicPr>
          <p:cNvPr id="10" name="Google Shape;1258;p5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836049" y="2128526"/>
            <a:ext cx="2014349" cy="842226"/>
          </a:xfrm>
          <a:prstGeom prst="rect">
            <a:avLst/>
          </a:prstGeom>
          <a:noFill/>
          <a:ln>
            <a:noFill/>
          </a:ln>
        </p:spPr>
      </p:pic>
    </p:spTree>
    <p:extLst>
      <p:ext uri="{BB962C8B-B14F-4D97-AF65-F5344CB8AC3E}">
        <p14:creationId xmlns:p14="http://schemas.microsoft.com/office/powerpoint/2010/main" val="209272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5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err="1"/>
              <a:t>KubeCon</a:t>
            </a:r>
            <a:r>
              <a:rPr lang="en-US" dirty="0"/>
              <a:t> + </a:t>
            </a:r>
            <a:r>
              <a:rPr lang="en-US" dirty="0" err="1"/>
              <a:t>CloudNativeCon</a:t>
            </a:r>
            <a:r>
              <a:rPr lang="zh-CN" altLang="en-US" dirty="0"/>
              <a:t>参会人数</a:t>
            </a:r>
            <a:endParaRPr dirty="0"/>
          </a:p>
        </p:txBody>
      </p:sp>
      <p:pic>
        <p:nvPicPr>
          <p:cNvPr id="1291" name="Google Shape;1291;p5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916889"/>
            <a:ext cx="8839198" cy="4052652"/>
          </a:xfrm>
          <a:prstGeom prst="rect">
            <a:avLst/>
          </a:prstGeom>
          <a:noFill/>
          <a:ln>
            <a:noFill/>
          </a:ln>
        </p:spPr>
      </p:pic>
    </p:spTree>
    <p:extLst>
      <p:ext uri="{BB962C8B-B14F-4D97-AF65-F5344CB8AC3E}">
        <p14:creationId xmlns:p14="http://schemas.microsoft.com/office/powerpoint/2010/main" val="1523429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212" name="Google Shape;212;p27"/>
          <p:cNvGrpSpPr/>
          <p:nvPr/>
        </p:nvGrpSpPr>
        <p:grpSpPr>
          <a:xfrm>
            <a:off x="3238451" y="1189872"/>
            <a:ext cx="3741888" cy="1677680"/>
            <a:chOff x="4236269" y="713706"/>
            <a:chExt cx="3285239" cy="1753245"/>
          </a:xfrm>
        </p:grpSpPr>
        <p:sp>
          <p:nvSpPr>
            <p:cNvPr id="213" name="Google Shape;213;p27"/>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 name="Google Shape;214;p27"/>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 name="Google Shape;215;p27"/>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 name="Google Shape;216;p27"/>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 name="Google Shape;217;p27"/>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18" name="Google Shape;218;p27"/>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219" name="Google Shape;219;p27"/>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20" name="Google Shape;220;p27"/>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221" name="Google Shape;221;p27"/>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222" name="Google Shape;222;p27"/>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223" name="Google Shape;223;p27"/>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224" name="Google Shape;224;p27"/>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225" name="Google Shape;225;p27"/>
          <p:cNvCxnSpPr>
            <a:stCxn id="226"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226" name="Google Shape;226;p27"/>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227" name="Google Shape;227;p27"/>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228" name="Google Shape;228;p27"/>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229" name="Google Shape;229;p27"/>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230" name="Google Shape;230;p27"/>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231" name="Google Shape;231;p27"/>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232" name="Google Shape;232;p27"/>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233" name="Google Shape;233;p27"/>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4" name="Google Shape;234;p27"/>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5" name="Google Shape;235;p27"/>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6" name="Google Shape;236;p27"/>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7" name="Google Shape;237;p27"/>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8" name="Google Shape;238;p27"/>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9" name="Google Shape;239;p27"/>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40" name="Google Shape;240;p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项目成熟情况</a:t>
            </a:r>
            <a:endParaRPr dirty="0"/>
          </a:p>
        </p:txBody>
      </p:sp>
      <p:grpSp>
        <p:nvGrpSpPr>
          <p:cNvPr id="241" name="Google Shape;241;p27"/>
          <p:cNvGrpSpPr/>
          <p:nvPr/>
        </p:nvGrpSpPr>
        <p:grpSpPr>
          <a:xfrm>
            <a:off x="-26675" y="3956454"/>
            <a:ext cx="666300" cy="940171"/>
            <a:chOff x="-26675" y="3956454"/>
            <a:chExt cx="666300" cy="940171"/>
          </a:xfrm>
        </p:grpSpPr>
        <p:pic>
          <p:nvPicPr>
            <p:cNvPr id="242" name="Google Shape;242;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5015" y="3956454"/>
              <a:ext cx="502920" cy="523036"/>
            </a:xfrm>
            <a:prstGeom prst="rect">
              <a:avLst/>
            </a:prstGeom>
            <a:noFill/>
            <a:ln>
              <a:noFill/>
            </a:ln>
          </p:spPr>
        </p:pic>
        <p:sp>
          <p:nvSpPr>
            <p:cNvPr id="243" name="Google Shape;243;p27"/>
            <p:cNvSpPr txBox="1"/>
            <p:nvPr/>
          </p:nvSpPr>
          <p:spPr>
            <a:xfrm>
              <a:off x="-266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身份规范</a:t>
              </a:r>
              <a:endParaRPr sz="700" dirty="0"/>
            </a:p>
          </p:txBody>
        </p:sp>
      </p:grpSp>
      <p:grpSp>
        <p:nvGrpSpPr>
          <p:cNvPr id="244" name="Google Shape;244;p27"/>
          <p:cNvGrpSpPr/>
          <p:nvPr/>
        </p:nvGrpSpPr>
        <p:grpSpPr>
          <a:xfrm>
            <a:off x="655852" y="3956450"/>
            <a:ext cx="502800" cy="940175"/>
            <a:chOff x="639525" y="3956450"/>
            <a:chExt cx="502800" cy="940175"/>
          </a:xfrm>
        </p:grpSpPr>
        <p:pic>
          <p:nvPicPr>
            <p:cNvPr id="245" name="Google Shape;245;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13200" y="3956450"/>
              <a:ext cx="355450" cy="536092"/>
            </a:xfrm>
            <a:prstGeom prst="rect">
              <a:avLst/>
            </a:prstGeom>
            <a:noFill/>
            <a:ln>
              <a:noFill/>
            </a:ln>
          </p:spPr>
        </p:pic>
        <p:sp>
          <p:nvSpPr>
            <p:cNvPr id="246" name="Google Shape;246;p27"/>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247" name="Google Shape;247;p27"/>
          <p:cNvGrpSpPr/>
          <p:nvPr/>
        </p:nvGrpSpPr>
        <p:grpSpPr>
          <a:xfrm>
            <a:off x="1857405" y="3956450"/>
            <a:ext cx="502800" cy="940175"/>
            <a:chOff x="1699902" y="3956450"/>
            <a:chExt cx="502800" cy="940175"/>
          </a:xfrm>
        </p:grpSpPr>
        <p:sp>
          <p:nvSpPr>
            <p:cNvPr id="248" name="Google Shape;248;p27"/>
            <p:cNvSpPr txBox="1"/>
            <p:nvPr/>
          </p:nvSpPr>
          <p:spPr>
            <a:xfrm>
              <a:off x="1699902"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sz="700" dirty="0"/>
            </a:p>
          </p:txBody>
        </p:sp>
        <p:pic>
          <p:nvPicPr>
            <p:cNvPr id="249" name="Google Shape;24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750301" y="3956450"/>
              <a:ext cx="402002" cy="510067"/>
            </a:xfrm>
            <a:prstGeom prst="rect">
              <a:avLst/>
            </a:prstGeom>
            <a:noFill/>
            <a:ln>
              <a:noFill/>
            </a:ln>
          </p:spPr>
        </p:pic>
      </p:grpSp>
      <p:grpSp>
        <p:nvGrpSpPr>
          <p:cNvPr id="250" name="Google Shape;250;p27"/>
          <p:cNvGrpSpPr/>
          <p:nvPr/>
        </p:nvGrpSpPr>
        <p:grpSpPr>
          <a:xfrm>
            <a:off x="2376432" y="4093435"/>
            <a:ext cx="599100" cy="803190"/>
            <a:chOff x="2402279" y="4093435"/>
            <a:chExt cx="599100" cy="803190"/>
          </a:xfrm>
        </p:grpSpPr>
        <p:pic>
          <p:nvPicPr>
            <p:cNvPr id="251" name="Google Shape;251;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02279" y="4093435"/>
              <a:ext cx="599100" cy="275591"/>
            </a:xfrm>
            <a:prstGeom prst="rect">
              <a:avLst/>
            </a:prstGeom>
            <a:noFill/>
            <a:ln>
              <a:noFill/>
            </a:ln>
          </p:spPr>
        </p:pic>
        <p:sp>
          <p:nvSpPr>
            <p:cNvPr id="252" name="Google Shape;252;p27"/>
            <p:cNvSpPr txBox="1"/>
            <p:nvPr/>
          </p:nvSpPr>
          <p:spPr>
            <a:xfrm>
              <a:off x="2427479" y="452072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253" name="Google Shape;253;p27"/>
          <p:cNvGrpSpPr/>
          <p:nvPr/>
        </p:nvGrpSpPr>
        <p:grpSpPr>
          <a:xfrm>
            <a:off x="2991759" y="3944082"/>
            <a:ext cx="599100" cy="952543"/>
            <a:chOff x="3308975" y="3944082"/>
            <a:chExt cx="599100" cy="952543"/>
          </a:xfrm>
        </p:grpSpPr>
        <p:sp>
          <p:nvSpPr>
            <p:cNvPr id="254" name="Google Shape;254;p27"/>
            <p:cNvSpPr txBox="1"/>
            <p:nvPr/>
          </p:nvSpPr>
          <p:spPr>
            <a:xfrm>
              <a:off x="3308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255" name="Google Shape;255;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77600" y="3944082"/>
              <a:ext cx="461850" cy="598343"/>
            </a:xfrm>
            <a:prstGeom prst="rect">
              <a:avLst/>
            </a:prstGeom>
            <a:noFill/>
            <a:ln>
              <a:noFill/>
            </a:ln>
          </p:spPr>
        </p:pic>
      </p:grpSp>
      <p:grpSp>
        <p:nvGrpSpPr>
          <p:cNvPr id="256" name="Google Shape;256;p27"/>
          <p:cNvGrpSpPr/>
          <p:nvPr/>
        </p:nvGrpSpPr>
        <p:grpSpPr>
          <a:xfrm>
            <a:off x="1174879" y="4090450"/>
            <a:ext cx="666300" cy="806175"/>
            <a:chOff x="1088075" y="4090450"/>
            <a:chExt cx="666300" cy="806175"/>
          </a:xfrm>
        </p:grpSpPr>
        <p:sp>
          <p:nvSpPr>
            <p:cNvPr id="257" name="Google Shape;257;p27"/>
            <p:cNvSpPr txBox="1"/>
            <p:nvPr/>
          </p:nvSpPr>
          <p:spPr>
            <a:xfrm>
              <a:off x="10880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258" name="Google Shape;258;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69764" y="4090450"/>
              <a:ext cx="502921" cy="337575"/>
            </a:xfrm>
            <a:prstGeom prst="rect">
              <a:avLst/>
            </a:prstGeom>
            <a:noFill/>
            <a:ln>
              <a:noFill/>
            </a:ln>
          </p:spPr>
        </p:pic>
      </p:grpSp>
      <p:grpSp>
        <p:nvGrpSpPr>
          <p:cNvPr id="259" name="Google Shape;259;p27"/>
          <p:cNvGrpSpPr/>
          <p:nvPr/>
        </p:nvGrpSpPr>
        <p:grpSpPr>
          <a:xfrm>
            <a:off x="3607086" y="4110402"/>
            <a:ext cx="599100" cy="786222"/>
            <a:chOff x="3897100" y="4110403"/>
            <a:chExt cx="599100" cy="786222"/>
          </a:xfrm>
        </p:grpSpPr>
        <p:sp>
          <p:nvSpPr>
            <p:cNvPr id="260" name="Google Shape;260;p27"/>
            <p:cNvSpPr txBox="1"/>
            <p:nvPr/>
          </p:nvSpPr>
          <p:spPr>
            <a:xfrm>
              <a:off x="3897100"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61" name="Google Shape;261;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945190" y="4110403"/>
              <a:ext cx="502920" cy="362102"/>
            </a:xfrm>
            <a:prstGeom prst="rect">
              <a:avLst/>
            </a:prstGeom>
            <a:noFill/>
            <a:ln>
              <a:noFill/>
            </a:ln>
          </p:spPr>
        </p:pic>
      </p:grpSp>
      <p:grpSp>
        <p:nvGrpSpPr>
          <p:cNvPr id="262" name="Google Shape;262;p27"/>
          <p:cNvGrpSpPr/>
          <p:nvPr/>
        </p:nvGrpSpPr>
        <p:grpSpPr>
          <a:xfrm>
            <a:off x="4222413" y="3942425"/>
            <a:ext cx="599100" cy="954200"/>
            <a:chOff x="4370625" y="3942425"/>
            <a:chExt cx="599100" cy="954200"/>
          </a:xfrm>
        </p:grpSpPr>
        <p:pic>
          <p:nvPicPr>
            <p:cNvPr id="263" name="Google Shape;263;p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469201" y="3942425"/>
              <a:ext cx="401949" cy="600000"/>
            </a:xfrm>
            <a:prstGeom prst="rect">
              <a:avLst/>
            </a:prstGeom>
            <a:noFill/>
            <a:ln>
              <a:noFill/>
            </a:ln>
          </p:spPr>
        </p:pic>
        <p:sp>
          <p:nvSpPr>
            <p:cNvPr id="264" name="Google Shape;264;p27"/>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265" name="Google Shape;265;p27"/>
          <p:cNvGrpSpPr/>
          <p:nvPr/>
        </p:nvGrpSpPr>
        <p:grpSpPr>
          <a:xfrm>
            <a:off x="4837739" y="4002141"/>
            <a:ext cx="666300" cy="894484"/>
            <a:chOff x="4869950" y="4002141"/>
            <a:chExt cx="666300" cy="894484"/>
          </a:xfrm>
        </p:grpSpPr>
        <p:sp>
          <p:nvSpPr>
            <p:cNvPr id="266" name="Google Shape;266;p27"/>
            <p:cNvSpPr txBox="1"/>
            <p:nvPr/>
          </p:nvSpPr>
          <p:spPr>
            <a:xfrm>
              <a:off x="4869950"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67" name="Google Shape;267;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51640" y="4002141"/>
              <a:ext cx="502920" cy="533096"/>
            </a:xfrm>
            <a:prstGeom prst="rect">
              <a:avLst/>
            </a:prstGeom>
            <a:noFill/>
            <a:ln>
              <a:noFill/>
            </a:ln>
          </p:spPr>
        </p:pic>
      </p:grpSp>
      <p:grpSp>
        <p:nvGrpSpPr>
          <p:cNvPr id="268" name="Google Shape;268;p27"/>
          <p:cNvGrpSpPr/>
          <p:nvPr/>
        </p:nvGrpSpPr>
        <p:grpSpPr>
          <a:xfrm>
            <a:off x="5520266" y="3985118"/>
            <a:ext cx="599100" cy="911507"/>
            <a:chOff x="5557975" y="3985118"/>
            <a:chExt cx="599100" cy="911507"/>
          </a:xfrm>
        </p:grpSpPr>
        <p:sp>
          <p:nvSpPr>
            <p:cNvPr id="269" name="Google Shape;269;p27"/>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70" name="Google Shape;270;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626600" y="3985118"/>
              <a:ext cx="461850" cy="480332"/>
            </a:xfrm>
            <a:prstGeom prst="rect">
              <a:avLst/>
            </a:prstGeom>
            <a:noFill/>
            <a:ln>
              <a:noFill/>
            </a:ln>
          </p:spPr>
        </p:pic>
      </p:grpSp>
      <p:grpSp>
        <p:nvGrpSpPr>
          <p:cNvPr id="271" name="Google Shape;271;p27"/>
          <p:cNvGrpSpPr/>
          <p:nvPr/>
        </p:nvGrpSpPr>
        <p:grpSpPr>
          <a:xfrm>
            <a:off x="6135593" y="4021502"/>
            <a:ext cx="461850" cy="875123"/>
            <a:chOff x="6251237" y="4021502"/>
            <a:chExt cx="461850" cy="875123"/>
          </a:xfrm>
        </p:grpSpPr>
        <p:sp>
          <p:nvSpPr>
            <p:cNvPr id="272" name="Google Shape;272;p27"/>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73" name="Google Shape;273;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51237" y="4021502"/>
              <a:ext cx="461850" cy="461873"/>
            </a:xfrm>
            <a:prstGeom prst="rect">
              <a:avLst/>
            </a:prstGeom>
            <a:noFill/>
            <a:ln>
              <a:noFill/>
            </a:ln>
          </p:spPr>
        </p:pic>
      </p:grpSp>
      <p:grpSp>
        <p:nvGrpSpPr>
          <p:cNvPr id="274" name="Google Shape;274;p27"/>
          <p:cNvGrpSpPr/>
          <p:nvPr/>
        </p:nvGrpSpPr>
        <p:grpSpPr>
          <a:xfrm>
            <a:off x="6613670" y="4115177"/>
            <a:ext cx="548700" cy="792698"/>
            <a:chOff x="6857825" y="4115177"/>
            <a:chExt cx="548700" cy="792698"/>
          </a:xfrm>
        </p:grpSpPr>
        <p:sp>
          <p:nvSpPr>
            <p:cNvPr id="275" name="Google Shape;275;p27"/>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76" name="Google Shape;276;p27"/>
            <p:cNvPicPr preferRelativeResize="0"/>
            <p:nvPr/>
          </p:nvPicPr>
          <p:blipFill rotWithShape="1">
            <a:blip r:embed="rId15" cstate="print">
              <a:alphaModFix/>
              <a:extLst>
                <a:ext uri="{28A0092B-C50C-407E-A947-70E740481C1C}">
                  <a14:useLocalDpi xmlns:a14="http://schemas.microsoft.com/office/drawing/2010/main"/>
                </a:ext>
              </a:extLst>
            </a:blip>
            <a:srcRect t="17152" b="18723"/>
            <a:stretch/>
          </p:blipFill>
          <p:spPr>
            <a:xfrm>
              <a:off x="6880715" y="4115177"/>
              <a:ext cx="502920" cy="321869"/>
            </a:xfrm>
            <a:prstGeom prst="rect">
              <a:avLst/>
            </a:prstGeom>
            <a:noFill/>
            <a:ln>
              <a:noFill/>
            </a:ln>
          </p:spPr>
        </p:pic>
      </p:grpSp>
      <p:grpSp>
        <p:nvGrpSpPr>
          <p:cNvPr id="277" name="Google Shape;277;p27"/>
          <p:cNvGrpSpPr/>
          <p:nvPr/>
        </p:nvGrpSpPr>
        <p:grpSpPr>
          <a:xfrm>
            <a:off x="7178596" y="4094171"/>
            <a:ext cx="666300" cy="813704"/>
            <a:chOff x="7400323" y="4094171"/>
            <a:chExt cx="666300" cy="813704"/>
          </a:xfrm>
        </p:grpSpPr>
        <p:sp>
          <p:nvSpPr>
            <p:cNvPr id="278" name="Google Shape;278;p27"/>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79" name="Google Shape;279;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59153" y="4094171"/>
              <a:ext cx="548640" cy="369085"/>
            </a:xfrm>
            <a:prstGeom prst="rect">
              <a:avLst/>
            </a:prstGeom>
            <a:noFill/>
            <a:ln>
              <a:noFill/>
            </a:ln>
          </p:spPr>
        </p:pic>
      </p:grpSp>
      <p:grpSp>
        <p:nvGrpSpPr>
          <p:cNvPr id="280" name="Google Shape;280;p27"/>
          <p:cNvGrpSpPr/>
          <p:nvPr/>
        </p:nvGrpSpPr>
        <p:grpSpPr>
          <a:xfrm>
            <a:off x="8543650" y="4067426"/>
            <a:ext cx="666300" cy="840449"/>
            <a:chOff x="8467450" y="4067426"/>
            <a:chExt cx="666300" cy="840449"/>
          </a:xfrm>
        </p:grpSpPr>
        <p:sp>
          <p:nvSpPr>
            <p:cNvPr id="281" name="Google Shape;281;p27"/>
            <p:cNvSpPr txBox="1"/>
            <p:nvPr/>
          </p:nvSpPr>
          <p:spPr>
            <a:xfrm>
              <a:off x="84674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82" name="Google Shape;282;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99600" y="4067426"/>
              <a:ext cx="402000" cy="402000"/>
            </a:xfrm>
            <a:prstGeom prst="rect">
              <a:avLst/>
            </a:prstGeom>
            <a:noFill/>
            <a:ln>
              <a:noFill/>
            </a:ln>
          </p:spPr>
        </p:pic>
      </p:grpSp>
      <p:grpSp>
        <p:nvGrpSpPr>
          <p:cNvPr id="283" name="Google Shape;283;p27"/>
          <p:cNvGrpSpPr/>
          <p:nvPr/>
        </p:nvGrpSpPr>
        <p:grpSpPr>
          <a:xfrm>
            <a:off x="7861123" y="4122181"/>
            <a:ext cx="666300" cy="785694"/>
            <a:chOff x="7933723" y="4122181"/>
            <a:chExt cx="666300" cy="785694"/>
          </a:xfrm>
        </p:grpSpPr>
        <p:sp>
          <p:nvSpPr>
            <p:cNvPr id="284" name="Google Shape;284;p27"/>
            <p:cNvSpPr txBox="1"/>
            <p:nvPr/>
          </p:nvSpPr>
          <p:spPr>
            <a:xfrm>
              <a:off x="79337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85" name="Google Shape;285;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992523" y="4122181"/>
              <a:ext cx="548700" cy="321493"/>
            </a:xfrm>
            <a:prstGeom prst="rect">
              <a:avLst/>
            </a:prstGeom>
            <a:noFill/>
            <a:ln>
              <a:noFill/>
            </a:ln>
          </p:spPr>
        </p:pic>
      </p:grpSp>
    </p:spTree>
    <p:extLst>
      <p:ext uri="{BB962C8B-B14F-4D97-AF65-F5344CB8AC3E}">
        <p14:creationId xmlns:p14="http://schemas.microsoft.com/office/powerpoint/2010/main" val="110226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1" name="Google Shape;351;p2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zh-CN" altLang="en-US" sz="1600" b="1" i="0" u="none" strike="noStrike" cap="none"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5" name="Google Shape;394;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5344" y="0"/>
            <a:ext cx="4438656" cy="5143500"/>
          </a:xfrm>
          <a:prstGeom prst="rect">
            <a:avLst/>
          </a:prstGeom>
          <a:noFill/>
          <a:ln>
            <a:noFill/>
          </a:ln>
        </p:spPr>
      </p:pic>
    </p:spTree>
    <p:extLst>
      <p:ext uri="{BB962C8B-B14F-4D97-AF65-F5344CB8AC3E}">
        <p14:creationId xmlns:p14="http://schemas.microsoft.com/office/powerpoint/2010/main" val="11152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3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76200"/>
            <a:ext cx="9144000" cy="5477247"/>
          </a:xfrm>
          <a:prstGeom prst="rect">
            <a:avLst/>
          </a:prstGeom>
          <a:noFill/>
          <a:ln>
            <a:noFill/>
          </a:ln>
        </p:spPr>
      </p:pic>
    </p:spTree>
    <p:extLst>
      <p:ext uri="{BB962C8B-B14F-4D97-AF65-F5344CB8AC3E}">
        <p14:creationId xmlns:p14="http://schemas.microsoft.com/office/powerpoint/2010/main" val="7917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3"/>
          <p:cNvPicPr preferRelativeResize="0"/>
          <p:nvPr/>
        </p:nvPicPr>
        <p:blipFill rotWithShape="1">
          <a:blip r:embed="rId3" cstate="print">
            <a:alphaModFix/>
            <a:extLst>
              <a:ext uri="{28A0092B-C50C-407E-A947-70E740481C1C}">
                <a14:useLocalDpi xmlns:a14="http://schemas.microsoft.com/office/drawing/2010/main"/>
              </a:ext>
            </a:extLst>
          </a:blip>
          <a:srcRect r="1497"/>
          <a:stretch/>
        </p:blipFill>
        <p:spPr>
          <a:xfrm>
            <a:off x="-76200" y="0"/>
            <a:ext cx="9220201" cy="5143501"/>
          </a:xfrm>
          <a:prstGeom prst="rect">
            <a:avLst/>
          </a:prstGeom>
          <a:noFill/>
          <a:ln>
            <a:noFill/>
          </a:ln>
        </p:spPr>
      </p:pic>
      <p:sp>
        <p:nvSpPr>
          <p:cNvPr id="404" name="Google Shape;404;p33"/>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99172056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5861</TotalTime>
  <Words>2635</Words>
  <Application>Microsoft Macintosh PowerPoint</Application>
  <PresentationFormat>On-screen Show (16:9)</PresentationFormat>
  <Paragraphs>578</Paragraphs>
  <Slides>61</Slides>
  <Notes>61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 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最终用户社区有89家公司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400+ 会员且数量不断增长</vt:lpstr>
      <vt:lpstr>400+ 会员且数量不断增长（白银会员，1）</vt:lpstr>
      <vt:lpstr>400+ 会员，且数量不断增长（白银会员，2）</vt:lpstr>
      <vt:lpstr> 中国区会员</vt:lpstr>
      <vt:lpstr>Kubernetes一致性认证</vt:lpstr>
      <vt:lpstr>88 家已认证的Kubernetes合作伙伴</vt:lpstr>
      <vt:lpstr>CNCF MOOC和在线培训</vt:lpstr>
      <vt:lpstr>在线监考的Kubernetes考试</vt:lpstr>
      <vt:lpstr>Kubernetes认证服务供应商</vt:lpstr>
      <vt:lpstr>95 家KCSP合作伙伴</vt:lpstr>
      <vt:lpstr>CNF Testbed</vt:lpstr>
      <vt:lpstr>KubeCon + CloudNativeCon</vt:lpstr>
      <vt:lpstr>KubeCon + CloudNativeCon参会人数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150</cp:revision>
  <dcterms:modified xsi:type="dcterms:W3CDTF">2019-06-21T10:25:15Z</dcterms:modified>
</cp:coreProperties>
</file>